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6" r:id="rId4"/>
    <p:sldMasterId id="2147483742" r:id="rId5"/>
  </p:sldMasterIdLst>
  <p:notesMasterIdLst>
    <p:notesMasterId r:id="rId9"/>
  </p:notesMasterIdLst>
  <p:sldIdLst>
    <p:sldId id="256" r:id="rId6"/>
    <p:sldId id="455" r:id="rId7"/>
    <p:sldId id="454" r:id="rId8"/>
  </p:sldIdLst>
  <p:sldSz cx="6858000" cy="9906000" type="A4"/>
  <p:notesSz cx="6858000" cy="9144000"/>
  <p:embeddedFontLst>
    <p:embeddedFont>
      <p:font typeface="Aleo" panose="00000500000000000000" pitchFamily="2" charset="0"/>
      <p:regular r:id="rId10"/>
      <p:bold r:id="rId11"/>
      <p:italic r:id="rId12"/>
      <p:boldItalic r:id="rId13"/>
    </p:embeddedFon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Cambria" panose="02040503050406030204" pitchFamily="18" charset="0"/>
      <p:regular r:id="rId20"/>
      <p:bold r:id="rId21"/>
      <p:italic r:id="rId22"/>
      <p:boldItalic r:id="rId23"/>
    </p:embeddedFont>
    <p:embeddedFont>
      <p:font typeface="Europa-Regular" panose="02000000000000000000" charset="0"/>
      <p:regular r:id="rId24"/>
      <p:italic r:id="rId25"/>
    </p:embeddedFont>
    <p:embeddedFont>
      <p:font typeface="Source Sans Pro" panose="020B0503030403020204" pitchFamily="34" charset="0"/>
      <p:regular r:id="rId26"/>
      <p:bold r:id="rId27"/>
      <p:italic r:id="rId28"/>
      <p:boldItalic r:id="rId29"/>
    </p:embeddedFont>
    <p:embeddedFont>
      <p:font typeface="Source Sans Pro Semibold" panose="020B0603030403020204" pitchFamily="34" charset="0"/>
      <p:bold r:id="rId30"/>
      <p:boldItalic r:id="rId31"/>
    </p:embeddedFont>
    <p:embeddedFont>
      <p:font typeface="Trebuchet MS" panose="020B0603020202020204" pitchFamily="34" charset="0"/>
      <p:regular r:id="rId32"/>
      <p:bold r:id="rId33"/>
      <p:italic r:id="rId34"/>
      <p:boldItalic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058254-EAB6-F390-311E-B1CA9EDEAD23}" name="Sam Larkin" initials="SL" userId="S::Sam.Larkin@scientificeducationsupport.com::4fe13cc2-7e4d-4635-90fa-f3d48cee0de2" providerId="AD"/>
  <p188:author id="{14778554-F2CF-5857-BF3A-1735644DE366}" name="Becky Gribbell" initials="BG" userId="S::Becky.Gribbell@scientificeducationsupport.com::7d7d9501-39a7-46cf-b673-2ff7e563c75f" providerId="AD"/>
  <p188:author id="{E1034866-F0CF-16E9-5498-D2800A9EB8B3}" name="Sam Larkin" initials="SL" userId="S::sam.larkin@scientificeducationsupport.com::4fe13cc2-7e4d-4635-90fa-f3d48cee0de2" providerId="AD"/>
  <p188:author id="{F2DE6A86-ECD6-5D5D-2A0C-93CD4E1DD712}" name="Mia Hill" initials="MH" userId="S::mia.hill@scientificeducationsupport.com::3db44dbb-33f6-49b7-a502-58aae09b70ae" providerId="AD"/>
  <p188:author id="{099ED094-D0A7-6A4E-AD52-3A320DBAF59C}" name="Jessica Silva" initials="JS" userId="S::jessica.silva@scientificeducationsupport.com::93247b8f-7ad0-4f8f-a1a8-57f0e8889015" providerId="AD"/>
  <p188:author id="{C6E16DAF-71F3-CBDC-6E90-2688C77D532B}" name="Jack Ladhams" initials="JL" userId="S::Jack.Ladhams@scientificeducationsupport.com::a16e6d27-0b6b-4648-856d-e28c63a110b5" providerId="AD"/>
  <p188:author id="{0DD85BB5-114B-B319-AD16-DA7C7A71C012}" name="Jessica Silva" initials="JS" userId="S::Jessica.Silva@scientificeducationsupport.com::93247b8f-7ad0-4f8f-a1a8-57f0e8889015" providerId="AD"/>
  <p188:author id="{39F585E8-139E-9E59-0E10-5B93D69C14CD}" name="Gloria Otori" initials="GO" userId="S::Gloria.Otori@scientificeducationsupport.com::1741cb7f-a2a0-4201-99bf-b4abc2805185" providerId="AD"/>
  <p188:author id="{261757ED-BC4B-4312-A1D5-F1D3715DE7FB}" name="Ken Zangina" initials="KZ" userId="S::Ken.Zangina@scientificeducationsupport.com::b4b60149-2bfb-421d-a656-3e8e305bf5de" providerId="AD"/>
  <p188:author id="{F800F7EF-9396-03F3-75D1-771D3E40BA7E}" name="Gloria Otori" initials="GO" userId="S::gloria.otori@scientificeducationsupport.com::1741cb7f-a2a0-4201-99bf-b4abc280518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rta Llobet" initials="ML" lastIdx="4" clrIdx="6">
    <p:extLst>
      <p:ext uri="{19B8F6BF-5375-455C-9EA6-DF929625EA0E}">
        <p15:presenceInfo xmlns:p15="http://schemas.microsoft.com/office/powerpoint/2012/main" userId="S::marta.lc@scientificeducationsupport.com::724d2490-76c1-4155-9a84-602bf1173c1e" providerId="AD"/>
      </p:ext>
    </p:extLst>
  </p:cmAuthor>
  <p:cmAuthor id="1" name="Poppy Zadek-Ewing" initials="PZE" lastIdx="7" clrIdx="0">
    <p:extLst>
      <p:ext uri="{19B8F6BF-5375-455C-9EA6-DF929625EA0E}">
        <p15:presenceInfo xmlns:p15="http://schemas.microsoft.com/office/powerpoint/2012/main" userId="S::Poppy.ZadekEwing@scientificeducationsupport.com::5ccebcbf-e898-4844-a135-96f0f5828ad9" providerId="AD"/>
      </p:ext>
    </p:extLst>
  </p:cmAuthor>
  <p:cmAuthor id="8" name="Gloria Otori" initials="GO" lastIdx="1" clrIdx="7">
    <p:extLst>
      <p:ext uri="{19B8F6BF-5375-455C-9EA6-DF929625EA0E}">
        <p15:presenceInfo xmlns:p15="http://schemas.microsoft.com/office/powerpoint/2012/main" userId="S::Gloria.Otori@scientificeducationsupport.com::1741cb7f-a2a0-4201-99bf-b4abc2805185" providerId="AD"/>
      </p:ext>
    </p:extLst>
  </p:cmAuthor>
  <p:cmAuthor id="2" name="Mia Neve" initials="MN" lastIdx="3" clrIdx="1">
    <p:extLst>
      <p:ext uri="{19B8F6BF-5375-455C-9EA6-DF929625EA0E}">
        <p15:presenceInfo xmlns:p15="http://schemas.microsoft.com/office/powerpoint/2012/main" userId="S::Mia.Neve@scientificeducationsupport.com::3db44dbb-33f6-49b7-a502-58aae09b70ae" providerId="AD"/>
      </p:ext>
    </p:extLst>
  </p:cmAuthor>
  <p:cmAuthor id="3" name="Editor" initials="JD" lastIdx="25" clrIdx="2">
    <p:extLst>
      <p:ext uri="{19B8F6BF-5375-455C-9EA6-DF929625EA0E}">
        <p15:presenceInfo xmlns:p15="http://schemas.microsoft.com/office/powerpoint/2012/main" userId="Editor" providerId="None"/>
      </p:ext>
    </p:extLst>
  </p:cmAuthor>
  <p:cmAuthor id="4" name="Mia Hill" initials="MH" lastIdx="46" clrIdx="3">
    <p:extLst>
      <p:ext uri="{19B8F6BF-5375-455C-9EA6-DF929625EA0E}">
        <p15:presenceInfo xmlns:p15="http://schemas.microsoft.com/office/powerpoint/2012/main" userId="S::mia.hill@scientificeducationsupport.com::3db44dbb-33f6-49b7-a502-58aae09b70ae" providerId="AD"/>
      </p:ext>
    </p:extLst>
  </p:cmAuthor>
  <p:cmAuthor id="5" name="Louise Niven" initials="LN" lastIdx="3" clrIdx="4">
    <p:extLst>
      <p:ext uri="{19B8F6BF-5375-455C-9EA6-DF929625EA0E}">
        <p15:presenceInfo xmlns:p15="http://schemas.microsoft.com/office/powerpoint/2012/main" userId="S::Louise.Niven@scientificeducationsupport.com::63d2dbe2-8449-4503-bed9-411e8b9ee049" providerId="AD"/>
      </p:ext>
    </p:extLst>
  </p:cmAuthor>
  <p:cmAuthor id="6" name="Mark Maitland" initials="MM" lastIdx="5" clrIdx="5">
    <p:extLst>
      <p:ext uri="{19B8F6BF-5375-455C-9EA6-DF929625EA0E}">
        <p15:presenceInfo xmlns:p15="http://schemas.microsoft.com/office/powerpoint/2012/main" userId="S::Mark.Maitland@scientificeducationsupport.com::813b716c-18df-4968-a3e9-b6a8d2b855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1D1"/>
    <a:srgbClr val="858585"/>
    <a:srgbClr val="696969"/>
    <a:srgbClr val="777777"/>
    <a:srgbClr val="FD5F76"/>
    <a:srgbClr val="61C4F0"/>
    <a:srgbClr val="122E4F"/>
    <a:srgbClr val="5DB47A"/>
    <a:srgbClr val="573D84"/>
    <a:srgbClr val="B8DB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672" autoAdjust="0"/>
    <p:restoredTop sz="94660"/>
  </p:normalViewPr>
  <p:slideViewPr>
    <p:cSldViewPr snapToGrid="0">
      <p:cViewPr varScale="1">
        <p:scale>
          <a:sx n="111" d="100"/>
          <a:sy n="111" d="100"/>
        </p:scale>
        <p:origin x="33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39" Type="http://schemas.openxmlformats.org/officeDocument/2006/relationships/theme" Target="theme/theme1.xml"/><Relationship Id="rId21" Type="http://schemas.openxmlformats.org/officeDocument/2006/relationships/font" Target="fonts/font12.fntdata"/><Relationship Id="rId34" Type="http://schemas.openxmlformats.org/officeDocument/2006/relationships/font" Target="fonts/font25.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font" Target="fonts/font20.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font" Target="fonts/font2.fntdata"/><Relationship Id="rId24" Type="http://schemas.openxmlformats.org/officeDocument/2006/relationships/font" Target="fonts/font15.fntdata"/><Relationship Id="rId32" Type="http://schemas.openxmlformats.org/officeDocument/2006/relationships/font" Target="fonts/font2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font" Target="fonts/font19.fntdata"/><Relationship Id="rId36" Type="http://schemas.openxmlformats.org/officeDocument/2006/relationships/commentAuthors" Target="commentAuthors.xml"/><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font" Target="fonts/font18.fntdata"/><Relationship Id="rId30" Type="http://schemas.openxmlformats.org/officeDocument/2006/relationships/font" Target="fonts/font21.fntdata"/><Relationship Id="rId35" Type="http://schemas.openxmlformats.org/officeDocument/2006/relationships/font" Target="fonts/font26.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33" Type="http://schemas.openxmlformats.org/officeDocument/2006/relationships/font" Target="fonts/font24.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76735C-A30C-492B-A32B-E2A0F7518CBA}" type="datetimeFigureOut">
              <a:rPr lang="en-GB" smtClean="0"/>
              <a:t>10/10/2023</a:t>
            </a:fld>
            <a:endParaRPr lang="en-GB" dirty="0"/>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9996E-CBB5-4BBA-BD88-3EFF8D177512}" type="slidenum">
              <a:rPr lang="en-GB" smtClean="0"/>
              <a:t>‹#›</a:t>
            </a:fld>
            <a:endParaRPr lang="en-GB" dirty="0"/>
          </a:p>
        </p:txBody>
      </p:sp>
    </p:spTree>
    <p:extLst>
      <p:ext uri="{BB962C8B-B14F-4D97-AF65-F5344CB8AC3E}">
        <p14:creationId xmlns:p14="http://schemas.microsoft.com/office/powerpoint/2010/main" val="45982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8.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 Support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D84D836-5B66-E844-9363-E87B99820327}"/>
              </a:ext>
            </a:extLst>
          </p:cNvPr>
          <p:cNvSpPr/>
          <p:nvPr userDrawn="1"/>
        </p:nvSpPr>
        <p:spPr>
          <a:xfrm flipV="1">
            <a:off x="7144" y="8469506"/>
            <a:ext cx="6850856" cy="1436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7FF3945-F220-EC48-8788-6901F8E99F85}"/>
              </a:ext>
            </a:extLst>
          </p:cNvPr>
          <p:cNvSpPr/>
          <p:nvPr userDrawn="1"/>
        </p:nvSpPr>
        <p:spPr>
          <a:xfrm>
            <a:off x="7144" y="6415"/>
            <a:ext cx="6850856" cy="41887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1478DB72-9F4B-4023-A26F-F090643EFAE3}"/>
              </a:ext>
            </a:extLst>
          </p:cNvPr>
          <p:cNvSpPr>
            <a:spLocks noGrp="1"/>
          </p:cNvSpPr>
          <p:nvPr>
            <p:ph type="ctrTitle" hasCustomPrompt="1"/>
          </p:nvPr>
        </p:nvSpPr>
        <p:spPr>
          <a:xfrm>
            <a:off x="567557" y="5889941"/>
            <a:ext cx="5604320" cy="590931"/>
          </a:xfrm>
        </p:spPr>
        <p:txBody>
          <a:bodyPr anchor="t" anchorCtr="0">
            <a:spAutoFit/>
          </a:bodyPr>
          <a:lstStyle>
            <a:lvl1pPr algn="l">
              <a:defRPr sz="3600" b="0" i="0">
                <a:solidFill>
                  <a:schemeClr val="tx1"/>
                </a:solidFill>
                <a:latin typeface="Aleo" panose="020F0502020204030203" pitchFamily="34" charset="77"/>
              </a:defRPr>
            </a:lvl1pPr>
          </a:lstStyle>
          <a:p>
            <a:r>
              <a:rPr lang="en-US"/>
              <a:t>Presentation title</a:t>
            </a:r>
          </a:p>
        </p:txBody>
      </p:sp>
      <p:sp>
        <p:nvSpPr>
          <p:cNvPr id="33" name="Subtitle 2">
            <a:extLst>
              <a:ext uri="{FF2B5EF4-FFF2-40B4-BE49-F238E27FC236}">
                <a16:creationId xmlns:a16="http://schemas.microsoft.com/office/drawing/2014/main" id="{03F5E76A-8F59-40A8-B15F-17D0B00602FF}"/>
              </a:ext>
            </a:extLst>
          </p:cNvPr>
          <p:cNvSpPr>
            <a:spLocks noGrp="1"/>
          </p:cNvSpPr>
          <p:nvPr>
            <p:ph type="subTitle" idx="1" hasCustomPrompt="1"/>
          </p:nvPr>
        </p:nvSpPr>
        <p:spPr>
          <a:xfrm>
            <a:off x="567557" y="7280223"/>
            <a:ext cx="3740944" cy="294302"/>
          </a:xfrm>
        </p:spPr>
        <p:txBody>
          <a:bodyPr anchor="t" anchorCtr="0">
            <a:spAutoFit/>
          </a:bodyPr>
          <a:lstStyle>
            <a:lvl1pPr marL="0" indent="0" algn="l">
              <a:buNone/>
              <a:defRPr sz="1600" b="0" i="0">
                <a:solidFill>
                  <a:schemeClr val="accent1"/>
                </a:solidFill>
                <a:latin typeface="Europa-Regular"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Preparation date:</a:t>
            </a:r>
          </a:p>
        </p:txBody>
      </p:sp>
      <p:sp>
        <p:nvSpPr>
          <p:cNvPr id="35" name="TextBox 34">
            <a:extLst>
              <a:ext uri="{FF2B5EF4-FFF2-40B4-BE49-F238E27FC236}">
                <a16:creationId xmlns:a16="http://schemas.microsoft.com/office/drawing/2014/main" id="{F34D3115-4EDB-4925-9D10-622500BCE7A1}"/>
              </a:ext>
            </a:extLst>
          </p:cNvPr>
          <p:cNvSpPr txBox="1"/>
          <p:nvPr userDrawn="1"/>
        </p:nvSpPr>
        <p:spPr>
          <a:xfrm>
            <a:off x="615788" y="8685463"/>
            <a:ext cx="181925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i="0" kern="1200" dirty="0">
                <a:solidFill>
                  <a:schemeClr val="bg1"/>
                </a:solidFill>
                <a:effectLst/>
                <a:latin typeface="Europa-Regular" panose="02000000000000000000" pitchFamily="2" charset="77"/>
                <a:ea typeface="+mn-ea"/>
                <a:cs typeface="Calibri Light" panose="020F0302020204030204" pitchFamily="34" charset="0"/>
              </a:rPr>
              <a:t>Brought to you by</a:t>
            </a:r>
          </a:p>
        </p:txBody>
      </p:sp>
      <p:sp>
        <p:nvSpPr>
          <p:cNvPr id="38" name="Text Placeholder 2">
            <a:extLst>
              <a:ext uri="{FF2B5EF4-FFF2-40B4-BE49-F238E27FC236}">
                <a16:creationId xmlns:a16="http://schemas.microsoft.com/office/drawing/2014/main" id="{098DA8CD-52E9-4955-BF90-2E581B375CB4}"/>
              </a:ext>
            </a:extLst>
          </p:cNvPr>
          <p:cNvSpPr>
            <a:spLocks noGrp="1"/>
          </p:cNvSpPr>
          <p:nvPr>
            <p:ph type="body" idx="10" hasCustomPrompt="1"/>
          </p:nvPr>
        </p:nvSpPr>
        <p:spPr>
          <a:xfrm>
            <a:off x="567557" y="6717376"/>
            <a:ext cx="5604320" cy="349702"/>
          </a:xfrm>
        </p:spPr>
        <p:txBody>
          <a:bodyPr anchor="t" anchorCtr="0">
            <a:spAutoFit/>
          </a:bodyPr>
          <a:lstStyle>
            <a:lvl1pPr marL="0" indent="0" algn="l">
              <a:buNone/>
              <a:defRPr sz="2000" b="0" i="0">
                <a:solidFill>
                  <a:schemeClr val="tx1"/>
                </a:solidFill>
                <a:latin typeface="Europa-Regular"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if needed</a:t>
            </a:r>
          </a:p>
        </p:txBody>
      </p:sp>
      <p:sp>
        <p:nvSpPr>
          <p:cNvPr id="41" name="TextBox 40">
            <a:extLst>
              <a:ext uri="{FF2B5EF4-FFF2-40B4-BE49-F238E27FC236}">
                <a16:creationId xmlns:a16="http://schemas.microsoft.com/office/drawing/2014/main" id="{6B492A4B-EDA1-4F0B-92AF-B4B0AAE44B02}"/>
              </a:ext>
            </a:extLst>
          </p:cNvPr>
          <p:cNvSpPr txBox="1"/>
          <p:nvPr userDrawn="1"/>
        </p:nvSpPr>
        <p:spPr>
          <a:xfrm>
            <a:off x="4470190" y="8685463"/>
            <a:ext cx="150084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i="0" kern="1200" dirty="0">
                <a:solidFill>
                  <a:schemeClr val="bg1"/>
                </a:solidFill>
                <a:effectLst/>
                <a:latin typeface="Europa-Regular" panose="02000000000000000000" pitchFamily="2" charset="77"/>
                <a:ea typeface="+mn-ea"/>
                <a:cs typeface="Calibri Light" panose="020F0302020204030204" pitchFamily="34" charset="0"/>
              </a:rPr>
              <a:t>Supported by</a:t>
            </a:r>
          </a:p>
        </p:txBody>
      </p:sp>
      <p:pic>
        <p:nvPicPr>
          <p:cNvPr id="5" name="Picture 4">
            <a:extLst>
              <a:ext uri="{FF2B5EF4-FFF2-40B4-BE49-F238E27FC236}">
                <a16:creationId xmlns:a16="http://schemas.microsoft.com/office/drawing/2014/main" id="{D8A79A48-3D81-7642-977F-AE5E3BD6606F}"/>
              </a:ext>
            </a:extLst>
          </p:cNvPr>
          <p:cNvPicPr>
            <a:picLocks noChangeAspect="1"/>
          </p:cNvPicPr>
          <p:nvPr userDrawn="1"/>
        </p:nvPicPr>
        <p:blipFill>
          <a:blip r:embed="rId2"/>
          <a:stretch>
            <a:fillRect/>
          </a:stretch>
        </p:blipFill>
        <p:spPr>
          <a:xfrm>
            <a:off x="567557" y="4667171"/>
            <a:ext cx="5722886" cy="382016"/>
          </a:xfrm>
          <a:prstGeom prst="rect">
            <a:avLst/>
          </a:prstGeom>
        </p:spPr>
      </p:pic>
      <p:pic>
        <p:nvPicPr>
          <p:cNvPr id="7" name="Picture 6">
            <a:extLst>
              <a:ext uri="{FF2B5EF4-FFF2-40B4-BE49-F238E27FC236}">
                <a16:creationId xmlns:a16="http://schemas.microsoft.com/office/drawing/2014/main" id="{799CBE09-84B2-0246-BEB1-DC9FE3A25241}"/>
              </a:ext>
            </a:extLst>
          </p:cNvPr>
          <p:cNvPicPr>
            <a:picLocks noChangeAspect="1"/>
          </p:cNvPicPr>
          <p:nvPr userDrawn="1"/>
        </p:nvPicPr>
        <p:blipFill>
          <a:blip r:embed="rId3"/>
          <a:stretch>
            <a:fillRect/>
          </a:stretch>
        </p:blipFill>
        <p:spPr>
          <a:xfrm>
            <a:off x="4919564" y="9006529"/>
            <a:ext cx="602094" cy="602094"/>
          </a:xfrm>
          <a:prstGeom prst="rect">
            <a:avLst/>
          </a:prstGeom>
        </p:spPr>
      </p:pic>
      <p:pic>
        <p:nvPicPr>
          <p:cNvPr id="9" name="Graphic 8">
            <a:extLst>
              <a:ext uri="{FF2B5EF4-FFF2-40B4-BE49-F238E27FC236}">
                <a16:creationId xmlns:a16="http://schemas.microsoft.com/office/drawing/2014/main" id="{C836430B-900F-FC41-9327-639558EDFA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5249" y="9047522"/>
            <a:ext cx="1140330" cy="505712"/>
          </a:xfrm>
          <a:prstGeom prst="rect">
            <a:avLst/>
          </a:prstGeom>
        </p:spPr>
      </p:pic>
      <p:pic>
        <p:nvPicPr>
          <p:cNvPr id="11" name="Picture 10">
            <a:extLst>
              <a:ext uri="{FF2B5EF4-FFF2-40B4-BE49-F238E27FC236}">
                <a16:creationId xmlns:a16="http://schemas.microsoft.com/office/drawing/2014/main" id="{0F5686AA-CA6E-D44A-856C-65A6A8313D77}"/>
              </a:ext>
            </a:extLst>
          </p:cNvPr>
          <p:cNvPicPr>
            <a:picLocks noChangeAspect="1"/>
          </p:cNvPicPr>
          <p:nvPr userDrawn="1"/>
        </p:nvPicPr>
        <p:blipFill rotWithShape="1">
          <a:blip r:embed="rId6">
            <a:alphaModFix amt="29000"/>
          </a:blip>
          <a:srcRect t="7899" r="10395" b="16165"/>
          <a:stretch/>
        </p:blipFill>
        <p:spPr>
          <a:xfrm>
            <a:off x="2708565" y="-1"/>
            <a:ext cx="4142291" cy="4195121"/>
          </a:xfrm>
          <a:prstGeom prst="rect">
            <a:avLst/>
          </a:prstGeom>
          <a:effectLst/>
        </p:spPr>
      </p:pic>
      <p:sp>
        <p:nvSpPr>
          <p:cNvPr id="14" name="Frame 13">
            <a:extLst>
              <a:ext uri="{FF2B5EF4-FFF2-40B4-BE49-F238E27FC236}">
                <a16:creationId xmlns:a16="http://schemas.microsoft.com/office/drawing/2014/main" id="{907CEB5E-B48F-394A-BFA1-33BB2E22EA72}"/>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2" name="TextBox 1">
            <a:extLst>
              <a:ext uri="{FF2B5EF4-FFF2-40B4-BE49-F238E27FC236}">
                <a16:creationId xmlns:a16="http://schemas.microsoft.com/office/drawing/2014/main" id="{49049C85-21B0-808C-BCD5-F4B820B02E80}"/>
              </a:ext>
            </a:extLst>
          </p:cNvPr>
          <p:cNvSpPr txBox="1"/>
          <p:nvPr userDrawn="1"/>
        </p:nvSpPr>
        <p:spPr>
          <a:xfrm>
            <a:off x="2519374" y="8685463"/>
            <a:ext cx="1819253" cy="246221"/>
          </a:xfrm>
          <a:prstGeom prst="rect">
            <a:avLst/>
          </a:prstGeom>
          <a:noFill/>
        </p:spPr>
        <p:txBody>
          <a:bodyPr wrap="square" rtlCol="0">
            <a:spAutoFit/>
          </a:bodyPr>
          <a:lstStyle/>
          <a:p>
            <a:pPr algn="ctr"/>
            <a:r>
              <a:rPr lang="en-GB" sz="1000" b="0" i="0" kern="1200" dirty="0">
                <a:solidFill>
                  <a:schemeClr val="bg1"/>
                </a:solidFill>
                <a:effectLst/>
                <a:latin typeface="Europa-Regular" panose="02000000000000000000" pitchFamily="2" charset="77"/>
                <a:ea typeface="+mn-ea"/>
                <a:cs typeface="Calibri Light" panose="020F0302020204030204" pitchFamily="34" charset="0"/>
              </a:rPr>
              <a:t>In partnership with </a:t>
            </a:r>
          </a:p>
        </p:txBody>
      </p:sp>
      <p:pic>
        <p:nvPicPr>
          <p:cNvPr id="6" name="Picture 5">
            <a:extLst>
              <a:ext uri="{FF2B5EF4-FFF2-40B4-BE49-F238E27FC236}">
                <a16:creationId xmlns:a16="http://schemas.microsoft.com/office/drawing/2014/main" id="{782176F9-A4E3-F411-2B0B-192547DAC85F}"/>
              </a:ext>
            </a:extLst>
          </p:cNvPr>
          <p:cNvPicPr>
            <a:picLocks noChangeAspect="1"/>
          </p:cNvPicPr>
          <p:nvPr userDrawn="1"/>
        </p:nvPicPr>
        <p:blipFill>
          <a:blip r:embed="rId7"/>
          <a:stretch>
            <a:fillRect/>
          </a:stretch>
        </p:blipFill>
        <p:spPr>
          <a:xfrm>
            <a:off x="3093761" y="8998482"/>
            <a:ext cx="670478" cy="621016"/>
          </a:xfrm>
          <a:prstGeom prst="rect">
            <a:avLst/>
          </a:prstGeom>
        </p:spPr>
      </p:pic>
      <p:cxnSp>
        <p:nvCxnSpPr>
          <p:cNvPr id="8" name="Straight Connector 7">
            <a:extLst>
              <a:ext uri="{FF2B5EF4-FFF2-40B4-BE49-F238E27FC236}">
                <a16:creationId xmlns:a16="http://schemas.microsoft.com/office/drawing/2014/main" id="{C8E5EE93-E8FB-5820-CC2A-B9042ECA329D}"/>
              </a:ext>
            </a:extLst>
          </p:cNvPr>
          <p:cNvCxnSpPr>
            <a:cxnSpLocks/>
          </p:cNvCxnSpPr>
          <p:nvPr userDrawn="1"/>
        </p:nvCxnSpPr>
        <p:spPr>
          <a:xfrm>
            <a:off x="2505263" y="8777781"/>
            <a:ext cx="0" cy="7754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EB9EDEB-165D-1A17-0EE7-67C8A776446C}"/>
              </a:ext>
            </a:extLst>
          </p:cNvPr>
          <p:cNvCxnSpPr>
            <a:cxnSpLocks/>
          </p:cNvCxnSpPr>
          <p:nvPr userDrawn="1"/>
        </p:nvCxnSpPr>
        <p:spPr>
          <a:xfrm>
            <a:off x="4379219" y="8777781"/>
            <a:ext cx="0" cy="7754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42C2EB1-4EC6-B981-7D56-23D6BA41E990}"/>
              </a:ext>
            </a:extLst>
          </p:cNvPr>
          <p:cNvSpPr txBox="1"/>
          <p:nvPr userDrawn="1"/>
        </p:nvSpPr>
        <p:spPr>
          <a:xfrm>
            <a:off x="6969866" y="0"/>
            <a:ext cx="2304256" cy="3262428"/>
          </a:xfrm>
          <a:prstGeom prst="rect">
            <a:avLst/>
          </a:prstGeom>
          <a:noFill/>
        </p:spPr>
        <p:txBody>
          <a:bodyPr wrap="square" lIns="91412" tIns="45718" rIns="91412" bIns="45718" rtlCol="0">
            <a:spAutoFit/>
          </a:bodyPr>
          <a:lstStyle/>
          <a:p>
            <a:pPr algn="l"/>
            <a:r>
              <a:rPr lang="en-US" sz="1900" b="0" i="0" dirty="0">
                <a:effectLst/>
                <a:latin typeface="Europa-Regular" panose="02000000000000000000" pitchFamily="2" charset="77"/>
                <a:ea typeface="Samsung Sharp Sans Medium" charset="0"/>
                <a:cs typeface="Samsung Sharp Sans Medium" charset="0"/>
                <a:sym typeface="Helvetica Light"/>
              </a:rPr>
              <a:t>Image title page</a:t>
            </a:r>
            <a:endParaRPr lang="en-US" sz="2500" b="0" i="0" dirty="0">
              <a:effectLst/>
              <a:latin typeface="Europa-Regular" panose="02000000000000000000" pitchFamily="2" charset="77"/>
              <a:ea typeface="Samsung Sharp Sans Medium" charset="0"/>
              <a:cs typeface="Samsung Sharp Sans Medium" charset="0"/>
              <a:sym typeface="Helvetica Light"/>
            </a:endParaRPr>
          </a:p>
          <a:p>
            <a:pPr algn="l"/>
            <a:endParaRPr lang="en-GB" sz="1100" b="0" i="0" dirty="0">
              <a:latin typeface="Europa-Regular" panose="02000000000000000000" pitchFamily="2" charset="77"/>
              <a:ea typeface="Samsung Sharp Sans Medium" charset="0"/>
              <a:cs typeface="Samsung Sharp Sans Medium" charset="0"/>
            </a:endParaRPr>
          </a:p>
          <a:p>
            <a:pPr algn="l"/>
            <a:r>
              <a:rPr lang="en-GB" sz="1100" b="0" i="0" dirty="0">
                <a:latin typeface="Europa-Regular" panose="02000000000000000000" pitchFamily="2" charset="77"/>
                <a:ea typeface="Samsung Sharp Sans Medium" charset="0"/>
                <a:cs typeface="Samsung Sharp Sans Medium" charset="0"/>
              </a:rPr>
              <a:t>To replace the image in the background, select</a:t>
            </a:r>
            <a:r>
              <a:rPr lang="en-GB" sz="1100" b="0" i="0" baseline="0" dirty="0">
                <a:latin typeface="Europa-Regular" panose="02000000000000000000" pitchFamily="2" charset="77"/>
                <a:ea typeface="Samsung Sharp Sans Medium" charset="0"/>
                <a:cs typeface="Samsung Sharp Sans Medium" charset="0"/>
              </a:rPr>
              <a:t> and </a:t>
            </a:r>
            <a:r>
              <a:rPr lang="en-GB" sz="1100" b="0" i="0" dirty="0">
                <a:latin typeface="Europa-Regular" panose="02000000000000000000" pitchFamily="2" charset="77"/>
                <a:ea typeface="Samsung Sharp Sans Medium" charset="0"/>
                <a:cs typeface="Samsung Sharp Sans Medium" charset="0"/>
              </a:rPr>
              <a:t>delete the existing image and click on the icon in the centre to browse to the image you want to use. Click on OPEN.</a:t>
            </a:r>
          </a:p>
          <a:p>
            <a:pPr algn="l"/>
            <a:endParaRPr lang="en-GB" sz="1100" b="0" i="0" dirty="0">
              <a:latin typeface="Europa-Regular" panose="02000000000000000000" pitchFamily="2" charset="77"/>
              <a:ea typeface="Samsung Sharp Sans Medium" charset="0"/>
              <a:cs typeface="Samsung Sharp Sans Medium" charset="0"/>
            </a:endParaRPr>
          </a:p>
          <a:p>
            <a:pPr algn="l"/>
            <a:r>
              <a:rPr lang="en-GB" sz="1100" b="0" i="0" dirty="0">
                <a:latin typeface="Europa-Regular" panose="02000000000000000000" pitchFamily="2" charset="77"/>
                <a:ea typeface="Samsung Sharp Sans Medium" charset="0"/>
                <a:cs typeface="Samsung Sharp Sans Medium" charset="0"/>
              </a:rPr>
              <a:t>This will automatically be placed in front of any objects.</a:t>
            </a:r>
            <a:r>
              <a:rPr lang="en-GB" sz="1100" b="0" i="0" baseline="0" dirty="0">
                <a:latin typeface="Europa-Regular" panose="02000000000000000000" pitchFamily="2" charset="77"/>
                <a:ea typeface="Samsung Sharp Sans Medium" charset="0"/>
                <a:cs typeface="Samsung Sharp Sans Medium" charset="0"/>
              </a:rPr>
              <a:t> </a:t>
            </a:r>
            <a:r>
              <a:rPr lang="en-GB" sz="1100" b="0" i="0" dirty="0">
                <a:latin typeface="Europa-Regular" panose="02000000000000000000" pitchFamily="2" charset="77"/>
                <a:ea typeface="Samsung Sharp Sans Medium" charset="0"/>
                <a:cs typeface="Samsung Sharp Sans Medium" charset="0"/>
              </a:rPr>
              <a:t>Crop the picture as necessary, and then right click and select send to back from the dropdown.</a:t>
            </a:r>
            <a:endParaRPr lang="en-GB" sz="2000" b="0" i="0" dirty="0">
              <a:latin typeface="Europa-Regular" panose="02000000000000000000" pitchFamily="2" charset="77"/>
              <a:ea typeface="Samsung Sharp Sans Medium" charset="0"/>
              <a:cs typeface="Samsung Sharp Sans Medium" charset="0"/>
            </a:endParaRPr>
          </a:p>
          <a:p>
            <a:pPr lvl="0" algn="l"/>
            <a:endParaRPr lang="en-GB" sz="1100" b="0" i="0" dirty="0">
              <a:latin typeface="Europa-Regular" panose="02000000000000000000" pitchFamily="2" charset="77"/>
              <a:ea typeface="Samsung Sharp Sans Medium" charset="0"/>
              <a:cs typeface="Samsung Sharp Sans Medium" charset="0"/>
            </a:endParaRPr>
          </a:p>
          <a:p>
            <a:pPr lvl="0" algn="l"/>
            <a:r>
              <a:rPr lang="en-GB" sz="1100" b="0" i="0" dirty="0">
                <a:latin typeface="Europa-Regular" panose="02000000000000000000" pitchFamily="2" charset="77"/>
                <a:ea typeface="Samsung Sharp Sans Medium" charset="0"/>
                <a:cs typeface="Samsung Sharp Sans Medium" charset="0"/>
              </a:rPr>
              <a:t>The text</a:t>
            </a:r>
            <a:r>
              <a:rPr lang="en-GB" sz="1100" b="0" i="0" baseline="0" dirty="0">
                <a:latin typeface="Europa-Regular" panose="02000000000000000000" pitchFamily="2" charset="77"/>
                <a:ea typeface="Samsung Sharp Sans Medium" charset="0"/>
                <a:cs typeface="Samsung Sharp Sans Medium" charset="0"/>
              </a:rPr>
              <a:t> and logo elements are separate items, and will not be visible unless you send to back. </a:t>
            </a:r>
            <a:endParaRPr lang="en-GB" sz="2000" b="0" i="0" dirty="0">
              <a:latin typeface="Europa-Regular" panose="02000000000000000000" pitchFamily="2" charset="77"/>
              <a:ea typeface="Samsung Sharp Sans Medium" charset="0"/>
              <a:cs typeface="Samsung Sharp Sans Medium" charset="0"/>
            </a:endParaRPr>
          </a:p>
        </p:txBody>
      </p:sp>
    </p:spTree>
    <p:extLst>
      <p:ext uri="{BB962C8B-B14F-4D97-AF65-F5344CB8AC3E}">
        <p14:creationId xmlns:p14="http://schemas.microsoft.com/office/powerpoint/2010/main" val="2363821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1">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3457AE39-9266-7D90-B822-4FFFA5544521}"/>
              </a:ext>
            </a:extLst>
          </p:cNvPr>
          <p:cNvSpPr/>
          <p:nvPr userDrawn="1"/>
        </p:nvSpPr>
        <p:spPr>
          <a:xfrm>
            <a:off x="1" y="9452285"/>
            <a:ext cx="6858000" cy="457200"/>
          </a:xfrm>
          <a:custGeom>
            <a:avLst/>
            <a:gdLst/>
            <a:ahLst/>
            <a:cxnLst/>
            <a:rect l="l" t="t" r="r" b="b"/>
            <a:pathLst>
              <a:path w="7560309" h="457200">
                <a:moveTo>
                  <a:pt x="7560005" y="0"/>
                </a:moveTo>
                <a:lnTo>
                  <a:pt x="0" y="0"/>
                </a:lnTo>
                <a:lnTo>
                  <a:pt x="0" y="457200"/>
                </a:lnTo>
                <a:lnTo>
                  <a:pt x="7560005" y="457200"/>
                </a:lnTo>
                <a:lnTo>
                  <a:pt x="7560005" y="0"/>
                </a:lnTo>
                <a:close/>
              </a:path>
            </a:pathLst>
          </a:custGeom>
          <a:solidFill>
            <a:srgbClr val="F6F6F6"/>
          </a:solidFill>
        </p:spPr>
        <p:txBody>
          <a:bodyPr wrap="square" lIns="0" tIns="0" rIns="0" bIns="0" rtlCol="0"/>
          <a:lstStyle/>
          <a:p>
            <a:endParaRPr dirty="0"/>
          </a:p>
        </p:txBody>
      </p:sp>
      <p:sp>
        <p:nvSpPr>
          <p:cNvPr id="2" name="Title 1"/>
          <p:cNvSpPr>
            <a:spLocks noGrp="1"/>
          </p:cNvSpPr>
          <p:nvPr>
            <p:ph type="title"/>
          </p:nvPr>
        </p:nvSpPr>
        <p:spPr>
          <a:xfrm>
            <a:off x="471488" y="903600"/>
            <a:ext cx="5915025" cy="363552"/>
          </a:xfrm>
        </p:spPr>
        <p:txBody>
          <a:bodyPr/>
          <a:lstStyle>
            <a:lvl1pPr>
              <a:defRPr sz="2100" b="1"/>
            </a:lvl1pPr>
          </a:lstStyle>
          <a:p>
            <a:r>
              <a:rPr lang="en-US"/>
              <a:t>Click to edit Master title style</a:t>
            </a:r>
          </a:p>
        </p:txBody>
      </p:sp>
      <p:sp>
        <p:nvSpPr>
          <p:cNvPr id="3" name="Content Placeholder 2"/>
          <p:cNvSpPr>
            <a:spLocks noGrp="1"/>
          </p:cNvSpPr>
          <p:nvPr>
            <p:ph idx="1"/>
          </p:nvPr>
        </p:nvSpPr>
        <p:spPr>
          <a:xfrm>
            <a:off x="471488" y="1731600"/>
            <a:ext cx="5915025" cy="1201217"/>
          </a:xfrm>
        </p:spPr>
        <p:txBody>
          <a:bodyPr/>
          <a:lstStyle>
            <a:lvl1pPr marL="174625" indent="-174625">
              <a:defRPr sz="1200"/>
            </a:lvl1pPr>
            <a:lvl2pPr marL="363538" indent="-174625">
              <a:defRPr sz="1200"/>
            </a:lvl2pPr>
            <a:lvl3pPr marL="363538" indent="-174625">
              <a:defRPr sz="1200"/>
            </a:lvl3pPr>
            <a:lvl4pPr marL="363538" indent="-174625">
              <a:defRPr sz="1200"/>
            </a:lvl4pPr>
            <a:lvl5pPr marL="363538" indent="-174625">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71487" y="9598004"/>
            <a:ext cx="5184000" cy="211203"/>
          </a:xfrm>
        </p:spPr>
        <p:txBody>
          <a:bodyPr/>
          <a:lstStyle/>
          <a:p>
            <a:r>
              <a:rPr lang="en-US" dirty="0"/>
              <a:t>Footer note here</a:t>
            </a:r>
          </a:p>
        </p:txBody>
      </p:sp>
      <p:sp>
        <p:nvSpPr>
          <p:cNvPr id="6" name="Slide Number Placeholder 5"/>
          <p:cNvSpPr>
            <a:spLocks noGrp="1"/>
          </p:cNvSpPr>
          <p:nvPr>
            <p:ph type="sldNum" sz="quarter" idx="12"/>
          </p:nvPr>
        </p:nvSpPr>
        <p:spPr>
          <a:xfrm>
            <a:off x="5177292" y="9567227"/>
            <a:ext cx="1543050" cy="241980"/>
          </a:xfrm>
        </p:spPr>
        <p:txBody>
          <a:bodyPr/>
          <a:lstStyle>
            <a:lvl1pPr>
              <a:defRPr sz="1100" baseline="0"/>
            </a:lvl1pPr>
          </a:lstStyle>
          <a:p>
            <a:fld id="{96CFBBE5-C89E-5443-B1DC-F84CD39D365C}" type="slidenum">
              <a:rPr lang="en-US" smtClean="0"/>
              <a:pPr/>
              <a:t>‹#›</a:t>
            </a:fld>
            <a:endParaRPr lang="en-US" dirty="0"/>
          </a:p>
        </p:txBody>
      </p:sp>
      <p:sp>
        <p:nvSpPr>
          <p:cNvPr id="4" name="object 2">
            <a:extLst>
              <a:ext uri="{FF2B5EF4-FFF2-40B4-BE49-F238E27FC236}">
                <a16:creationId xmlns:a16="http://schemas.microsoft.com/office/drawing/2014/main" id="{5035A766-B2CA-8B11-4B05-CB276CE82DEE}"/>
              </a:ext>
            </a:extLst>
          </p:cNvPr>
          <p:cNvSpPr/>
          <p:nvPr userDrawn="1"/>
        </p:nvSpPr>
        <p:spPr>
          <a:xfrm>
            <a:off x="0" y="0"/>
            <a:ext cx="6858000" cy="457200"/>
          </a:xfrm>
          <a:custGeom>
            <a:avLst/>
            <a:gdLst/>
            <a:ahLst/>
            <a:cxnLst/>
            <a:rect l="l" t="t" r="r" b="b"/>
            <a:pathLst>
              <a:path w="7560309" h="457200">
                <a:moveTo>
                  <a:pt x="7560005" y="0"/>
                </a:moveTo>
                <a:lnTo>
                  <a:pt x="0" y="0"/>
                </a:lnTo>
                <a:lnTo>
                  <a:pt x="0" y="457200"/>
                </a:lnTo>
                <a:lnTo>
                  <a:pt x="7560005" y="457200"/>
                </a:lnTo>
                <a:lnTo>
                  <a:pt x="7560005" y="0"/>
                </a:lnTo>
                <a:close/>
              </a:path>
            </a:pathLst>
          </a:custGeom>
          <a:solidFill>
            <a:srgbClr val="61C4F0"/>
          </a:solidFill>
        </p:spPr>
        <p:txBody>
          <a:bodyPr wrap="square" lIns="0" tIns="0" rIns="0" bIns="0" rtlCol="0"/>
          <a:lstStyle/>
          <a:p>
            <a:endParaRPr dirty="0"/>
          </a:p>
        </p:txBody>
      </p:sp>
      <p:sp>
        <p:nvSpPr>
          <p:cNvPr id="9" name="object 6">
            <a:extLst>
              <a:ext uri="{FF2B5EF4-FFF2-40B4-BE49-F238E27FC236}">
                <a16:creationId xmlns:a16="http://schemas.microsoft.com/office/drawing/2014/main" id="{7FD53AB1-4DB0-F90D-C3DF-E7B558D38C64}"/>
              </a:ext>
            </a:extLst>
          </p:cNvPr>
          <p:cNvSpPr/>
          <p:nvPr userDrawn="1"/>
        </p:nvSpPr>
        <p:spPr>
          <a:xfrm>
            <a:off x="562788" y="1380523"/>
            <a:ext cx="288290" cy="36195"/>
          </a:xfrm>
          <a:custGeom>
            <a:avLst/>
            <a:gdLst/>
            <a:ahLst/>
            <a:cxnLst/>
            <a:rect l="l" t="t" r="r" b="b"/>
            <a:pathLst>
              <a:path w="288290" h="36194">
                <a:moveTo>
                  <a:pt x="287997" y="0"/>
                </a:moveTo>
                <a:lnTo>
                  <a:pt x="0" y="0"/>
                </a:lnTo>
                <a:lnTo>
                  <a:pt x="0" y="36004"/>
                </a:lnTo>
                <a:lnTo>
                  <a:pt x="287997" y="36004"/>
                </a:lnTo>
                <a:lnTo>
                  <a:pt x="287997" y="0"/>
                </a:lnTo>
                <a:close/>
              </a:path>
            </a:pathLst>
          </a:custGeom>
          <a:solidFill>
            <a:srgbClr val="61C4F0"/>
          </a:solidFill>
        </p:spPr>
        <p:txBody>
          <a:bodyPr wrap="square" lIns="0" tIns="0" rIns="0" bIns="0" rtlCol="0"/>
          <a:lstStyle/>
          <a:p>
            <a:endParaRPr dirty="0"/>
          </a:p>
        </p:txBody>
      </p:sp>
    </p:spTree>
    <p:extLst>
      <p:ext uri="{BB962C8B-B14F-4D97-AF65-F5344CB8AC3E}">
        <p14:creationId xmlns:p14="http://schemas.microsoft.com/office/powerpoint/2010/main" val="3667094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3457AE39-9266-7D90-B822-4FFFA5544521}"/>
              </a:ext>
            </a:extLst>
          </p:cNvPr>
          <p:cNvSpPr/>
          <p:nvPr userDrawn="1"/>
        </p:nvSpPr>
        <p:spPr>
          <a:xfrm>
            <a:off x="1" y="9452285"/>
            <a:ext cx="6858000" cy="457200"/>
          </a:xfrm>
          <a:custGeom>
            <a:avLst/>
            <a:gdLst/>
            <a:ahLst/>
            <a:cxnLst/>
            <a:rect l="l" t="t" r="r" b="b"/>
            <a:pathLst>
              <a:path w="7560309" h="457200">
                <a:moveTo>
                  <a:pt x="7560005" y="0"/>
                </a:moveTo>
                <a:lnTo>
                  <a:pt x="0" y="0"/>
                </a:lnTo>
                <a:lnTo>
                  <a:pt x="0" y="457200"/>
                </a:lnTo>
                <a:lnTo>
                  <a:pt x="7560005" y="457200"/>
                </a:lnTo>
                <a:lnTo>
                  <a:pt x="7560005" y="0"/>
                </a:lnTo>
                <a:close/>
              </a:path>
            </a:pathLst>
          </a:custGeom>
          <a:solidFill>
            <a:srgbClr val="F6F6F6"/>
          </a:solidFill>
        </p:spPr>
        <p:txBody>
          <a:bodyPr wrap="square" lIns="0" tIns="0" rIns="0" bIns="0" rtlCol="0"/>
          <a:lstStyle/>
          <a:p>
            <a:endParaRPr dirty="0"/>
          </a:p>
        </p:txBody>
      </p:sp>
      <p:sp>
        <p:nvSpPr>
          <p:cNvPr id="2" name="Title 1"/>
          <p:cNvSpPr>
            <a:spLocks noGrp="1"/>
          </p:cNvSpPr>
          <p:nvPr>
            <p:ph type="title"/>
          </p:nvPr>
        </p:nvSpPr>
        <p:spPr>
          <a:xfrm>
            <a:off x="471488" y="903600"/>
            <a:ext cx="5915025" cy="363552"/>
          </a:xfrm>
        </p:spPr>
        <p:txBody>
          <a:bodyPr/>
          <a:lstStyle>
            <a:lvl1pPr>
              <a:defRPr sz="2100" b="1"/>
            </a:lvl1pPr>
          </a:lstStyle>
          <a:p>
            <a:r>
              <a:rPr lang="en-US"/>
              <a:t>Click to edit Master title style</a:t>
            </a:r>
          </a:p>
        </p:txBody>
      </p:sp>
      <p:sp>
        <p:nvSpPr>
          <p:cNvPr id="3" name="Content Placeholder 2"/>
          <p:cNvSpPr>
            <a:spLocks noGrp="1"/>
          </p:cNvSpPr>
          <p:nvPr>
            <p:ph idx="1"/>
          </p:nvPr>
        </p:nvSpPr>
        <p:spPr>
          <a:xfrm>
            <a:off x="471488" y="1731600"/>
            <a:ext cx="5915025" cy="1201217"/>
          </a:xfrm>
        </p:spPr>
        <p:txBody>
          <a:bodyPr/>
          <a:lstStyle>
            <a:lvl1pPr marL="174625" indent="-174625">
              <a:defRPr sz="1200"/>
            </a:lvl1pPr>
            <a:lvl2pPr marL="363538" indent="-174625">
              <a:defRPr sz="1200"/>
            </a:lvl2pPr>
            <a:lvl3pPr marL="363538" indent="-174625">
              <a:defRPr sz="1200"/>
            </a:lvl3pPr>
            <a:lvl4pPr marL="363538" indent="-174625">
              <a:defRPr sz="1200"/>
            </a:lvl4pPr>
            <a:lvl5pPr marL="363538" indent="-174625">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71487" y="9598004"/>
            <a:ext cx="5184000" cy="211203"/>
          </a:xfrm>
        </p:spPr>
        <p:txBody>
          <a:bodyPr/>
          <a:lstStyle/>
          <a:p>
            <a:r>
              <a:rPr lang="en-US" dirty="0"/>
              <a:t>Footer note here</a:t>
            </a:r>
          </a:p>
        </p:txBody>
      </p:sp>
      <p:sp>
        <p:nvSpPr>
          <p:cNvPr id="6" name="Slide Number Placeholder 5"/>
          <p:cNvSpPr>
            <a:spLocks noGrp="1"/>
          </p:cNvSpPr>
          <p:nvPr>
            <p:ph type="sldNum" sz="quarter" idx="12"/>
          </p:nvPr>
        </p:nvSpPr>
        <p:spPr>
          <a:xfrm>
            <a:off x="5177292" y="9567227"/>
            <a:ext cx="1543050" cy="241980"/>
          </a:xfrm>
        </p:spPr>
        <p:txBody>
          <a:bodyPr/>
          <a:lstStyle>
            <a:lvl1pPr>
              <a:defRPr sz="1100" baseline="0"/>
            </a:lvl1pPr>
          </a:lstStyle>
          <a:p>
            <a:fld id="{96CFBBE5-C89E-5443-B1DC-F84CD39D365C}" type="slidenum">
              <a:rPr lang="en-US" smtClean="0"/>
              <a:pPr/>
              <a:t>‹#›</a:t>
            </a:fld>
            <a:endParaRPr lang="en-US" dirty="0"/>
          </a:p>
        </p:txBody>
      </p:sp>
      <p:sp>
        <p:nvSpPr>
          <p:cNvPr id="4" name="object 2">
            <a:extLst>
              <a:ext uri="{FF2B5EF4-FFF2-40B4-BE49-F238E27FC236}">
                <a16:creationId xmlns:a16="http://schemas.microsoft.com/office/drawing/2014/main" id="{5035A766-B2CA-8B11-4B05-CB276CE82DEE}"/>
              </a:ext>
            </a:extLst>
          </p:cNvPr>
          <p:cNvSpPr/>
          <p:nvPr userDrawn="1"/>
        </p:nvSpPr>
        <p:spPr>
          <a:xfrm>
            <a:off x="0" y="0"/>
            <a:ext cx="6858000" cy="457200"/>
          </a:xfrm>
          <a:custGeom>
            <a:avLst/>
            <a:gdLst/>
            <a:ahLst/>
            <a:cxnLst/>
            <a:rect l="l" t="t" r="r" b="b"/>
            <a:pathLst>
              <a:path w="7560309" h="457200">
                <a:moveTo>
                  <a:pt x="7560005" y="0"/>
                </a:moveTo>
                <a:lnTo>
                  <a:pt x="0" y="0"/>
                </a:lnTo>
                <a:lnTo>
                  <a:pt x="0" y="457200"/>
                </a:lnTo>
                <a:lnTo>
                  <a:pt x="7560005" y="457200"/>
                </a:lnTo>
                <a:lnTo>
                  <a:pt x="7560005" y="0"/>
                </a:lnTo>
                <a:close/>
              </a:path>
            </a:pathLst>
          </a:custGeom>
          <a:solidFill>
            <a:srgbClr val="61C4F0"/>
          </a:solidFill>
        </p:spPr>
        <p:txBody>
          <a:bodyPr wrap="square" lIns="0" tIns="0" rIns="0" bIns="0" rtlCol="0"/>
          <a:lstStyle/>
          <a:p>
            <a:endParaRPr dirty="0"/>
          </a:p>
        </p:txBody>
      </p:sp>
    </p:spTree>
    <p:extLst>
      <p:ext uri="{BB962C8B-B14F-4D97-AF65-F5344CB8AC3E}">
        <p14:creationId xmlns:p14="http://schemas.microsoft.com/office/powerpoint/2010/main" val="101765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urple backgroun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349702"/>
          </a:xfrm>
        </p:spPr>
        <p:txBody>
          <a:bodyPr/>
          <a:lstStyle>
            <a:lvl1pPr>
              <a:defRPr sz="20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Footer note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6CFBBE5-C89E-5443-B1DC-F84CD39D365C}" type="slidenum">
              <a:rPr lang="en-US" smtClean="0"/>
              <a:pPr/>
              <a:t>‹#›</a:t>
            </a:fld>
            <a:endParaRPr lang="en-US" dirty="0"/>
          </a:p>
        </p:txBody>
      </p:sp>
      <p:sp>
        <p:nvSpPr>
          <p:cNvPr id="7" name="Text Placeholder 2">
            <a:extLst>
              <a:ext uri="{FF2B5EF4-FFF2-40B4-BE49-F238E27FC236}">
                <a16:creationId xmlns:a16="http://schemas.microsoft.com/office/drawing/2014/main" id="{C8A59822-DAB5-454E-930D-EA95FE61E3FF}"/>
              </a:ext>
            </a:extLst>
          </p:cNvPr>
          <p:cNvSpPr>
            <a:spLocks noGrp="1"/>
          </p:cNvSpPr>
          <p:nvPr>
            <p:ph type="body" idx="13" hasCustomPrompt="1"/>
          </p:nvPr>
        </p:nvSpPr>
        <p:spPr>
          <a:xfrm>
            <a:off x="472800" y="973083"/>
            <a:ext cx="5913713" cy="294302"/>
          </a:xfrm>
        </p:spPr>
        <p:txBody>
          <a:bodyPr wrap="square" anchor="t" anchorCtr="0">
            <a:spAutoFit/>
          </a:bodyPr>
          <a:lstStyle>
            <a:lvl1pPr marL="0" indent="0" algn="l">
              <a:buNone/>
              <a:defRPr sz="1600" b="0" i="0">
                <a:solidFill>
                  <a:schemeClr val="accent1"/>
                </a:solidFill>
                <a:latin typeface="Europa-Regular" panose="02000000000000000000" pitchFamily="2" charset="77"/>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Frame 7">
            <a:extLst>
              <a:ext uri="{FF2B5EF4-FFF2-40B4-BE49-F238E27FC236}">
                <a16:creationId xmlns:a16="http://schemas.microsoft.com/office/drawing/2014/main" id="{0D961AFD-2374-4570-B4A2-7D8EF48D146A}"/>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9" name="Content Placeholder 2">
            <a:extLst>
              <a:ext uri="{FF2B5EF4-FFF2-40B4-BE49-F238E27FC236}">
                <a16:creationId xmlns:a16="http://schemas.microsoft.com/office/drawing/2014/main" id="{D5B8772A-A727-4792-A5D9-7DC45BCD7B2B}"/>
              </a:ext>
            </a:extLst>
          </p:cNvPr>
          <p:cNvSpPr>
            <a:spLocks noGrp="1"/>
          </p:cNvSpPr>
          <p:nvPr>
            <p:ph idx="1"/>
          </p:nvPr>
        </p:nvSpPr>
        <p:spPr>
          <a:xfrm>
            <a:off x="471488" y="1626509"/>
            <a:ext cx="5915025" cy="1275084"/>
          </a:xfrm>
        </p:spPr>
        <p:txBody>
          <a:bodyPr/>
          <a:lstStyle>
            <a:lvl1pPr marL="174625" indent="-174625">
              <a:defRPr sz="1400">
                <a:solidFill>
                  <a:schemeClr val="bg1"/>
                </a:solidFill>
              </a:defRPr>
            </a:lvl1pPr>
            <a:lvl2pPr marL="363538" indent="-174625">
              <a:defRPr sz="1400">
                <a:solidFill>
                  <a:schemeClr val="bg1"/>
                </a:solidFill>
              </a:defRPr>
            </a:lvl2pPr>
            <a:lvl3pPr marL="363538" indent="-174625">
              <a:defRPr sz="1400">
                <a:solidFill>
                  <a:schemeClr val="bg1"/>
                </a:solidFill>
              </a:defRPr>
            </a:lvl3pPr>
            <a:lvl4pPr marL="363538" indent="-174625">
              <a:defRPr sz="1400">
                <a:solidFill>
                  <a:schemeClr val="bg1"/>
                </a:solidFill>
              </a:defRPr>
            </a:lvl4pPr>
            <a:lvl5pPr marL="363538" indent="-17462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066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Char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349702"/>
          </a:xfrm>
        </p:spPr>
        <p:txBody>
          <a:bodyPr/>
          <a:lstStyle>
            <a:lvl1pPr>
              <a:defRPr sz="2000"/>
            </a:lvl1pPr>
          </a:lstStyle>
          <a:p>
            <a:r>
              <a:rPr lang="en-US"/>
              <a:t>Click to edit Master title style</a:t>
            </a:r>
          </a:p>
        </p:txBody>
      </p:sp>
      <p:sp>
        <p:nvSpPr>
          <p:cNvPr id="5" name="Footer Placeholder 4"/>
          <p:cNvSpPr>
            <a:spLocks noGrp="1"/>
          </p:cNvSpPr>
          <p:nvPr>
            <p:ph type="ftr" sz="quarter" idx="11"/>
          </p:nvPr>
        </p:nvSpPr>
        <p:spPr/>
        <p:txBody>
          <a:bodyPr/>
          <a:lstStyle/>
          <a:p>
            <a:r>
              <a:rPr lang="en-US" dirty="0"/>
              <a:t>Footer note here</a:t>
            </a:r>
          </a:p>
        </p:txBody>
      </p:sp>
      <p:sp>
        <p:nvSpPr>
          <p:cNvPr id="6" name="Slide Number Placeholder 5"/>
          <p:cNvSpPr>
            <a:spLocks noGrp="1"/>
          </p:cNvSpPr>
          <p:nvPr>
            <p:ph type="sldNum" sz="quarter" idx="12"/>
          </p:nvPr>
        </p:nvSpPr>
        <p:spPr/>
        <p:txBody>
          <a:bodyPr/>
          <a:lstStyle/>
          <a:p>
            <a:fld id="{96CFBBE5-C89E-5443-B1DC-F84CD39D365C}" type="slidenum">
              <a:rPr lang="en-US" smtClean="0"/>
              <a:pPr/>
              <a:t>‹#›</a:t>
            </a:fld>
            <a:endParaRPr lang="en-US" dirty="0"/>
          </a:p>
        </p:txBody>
      </p:sp>
      <p:sp>
        <p:nvSpPr>
          <p:cNvPr id="7" name="Text Placeholder 2">
            <a:extLst>
              <a:ext uri="{FF2B5EF4-FFF2-40B4-BE49-F238E27FC236}">
                <a16:creationId xmlns:a16="http://schemas.microsoft.com/office/drawing/2014/main" id="{C8A59822-DAB5-454E-930D-EA95FE61E3FF}"/>
              </a:ext>
            </a:extLst>
          </p:cNvPr>
          <p:cNvSpPr>
            <a:spLocks noGrp="1"/>
          </p:cNvSpPr>
          <p:nvPr>
            <p:ph type="body" idx="13" hasCustomPrompt="1"/>
          </p:nvPr>
        </p:nvSpPr>
        <p:spPr>
          <a:xfrm>
            <a:off x="472800" y="973083"/>
            <a:ext cx="5913713" cy="294302"/>
          </a:xfrm>
        </p:spPr>
        <p:txBody>
          <a:bodyPr wrap="square" anchor="t" anchorCtr="0">
            <a:spAutoFit/>
          </a:bodyPr>
          <a:lstStyle>
            <a:lvl1pPr marL="0" indent="0" algn="l">
              <a:buNone/>
              <a:defRPr sz="1600" b="0" i="0">
                <a:solidFill>
                  <a:schemeClr val="accent1"/>
                </a:solidFill>
                <a:latin typeface="Europa-Regular" panose="02000000000000000000" pitchFamily="2" charset="77"/>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Frame 7">
            <a:extLst>
              <a:ext uri="{FF2B5EF4-FFF2-40B4-BE49-F238E27FC236}">
                <a16:creationId xmlns:a16="http://schemas.microsoft.com/office/drawing/2014/main" id="{0D961AFD-2374-4570-B4A2-7D8EF48D146A}"/>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9" name="Chart Placeholder 8">
            <a:extLst>
              <a:ext uri="{FF2B5EF4-FFF2-40B4-BE49-F238E27FC236}">
                <a16:creationId xmlns:a16="http://schemas.microsoft.com/office/drawing/2014/main" id="{107D429F-90C0-429A-A820-7847A6B42743}"/>
              </a:ext>
            </a:extLst>
          </p:cNvPr>
          <p:cNvSpPr>
            <a:spLocks noGrp="1"/>
          </p:cNvSpPr>
          <p:nvPr>
            <p:ph type="chart" sz="quarter" idx="14"/>
          </p:nvPr>
        </p:nvSpPr>
        <p:spPr>
          <a:xfrm>
            <a:off x="473075" y="3730625"/>
            <a:ext cx="5913438" cy="5454650"/>
          </a:xfrm>
        </p:spPr>
        <p:txBody>
          <a:bodyPr/>
          <a:lstStyle/>
          <a:p>
            <a:endParaRPr lang="en-GB" dirty="0"/>
          </a:p>
        </p:txBody>
      </p:sp>
      <p:sp>
        <p:nvSpPr>
          <p:cNvPr id="10" name="Content Placeholder 2">
            <a:extLst>
              <a:ext uri="{FF2B5EF4-FFF2-40B4-BE49-F238E27FC236}">
                <a16:creationId xmlns:a16="http://schemas.microsoft.com/office/drawing/2014/main" id="{AE8FC03C-B3C0-419C-8BFA-BD8C03A1781C}"/>
              </a:ext>
            </a:extLst>
          </p:cNvPr>
          <p:cNvSpPr>
            <a:spLocks noGrp="1"/>
          </p:cNvSpPr>
          <p:nvPr>
            <p:ph idx="1"/>
          </p:nvPr>
        </p:nvSpPr>
        <p:spPr>
          <a:xfrm>
            <a:off x="471488" y="1626509"/>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490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top half bleed pic">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8F895C8-805E-4CAA-8849-90695FBB6662}"/>
              </a:ext>
            </a:extLst>
          </p:cNvPr>
          <p:cNvSpPr>
            <a:spLocks noGrp="1"/>
          </p:cNvSpPr>
          <p:nvPr>
            <p:ph type="pic" sz="quarter" idx="14"/>
          </p:nvPr>
        </p:nvSpPr>
        <p:spPr>
          <a:xfrm>
            <a:off x="0" y="0"/>
            <a:ext cx="6858000" cy="4953000"/>
          </a:xfrm>
          <a:solidFill>
            <a:srgbClr val="ECECEC"/>
          </a:solidFill>
        </p:spPr>
        <p:txBody>
          <a:bodyPr/>
          <a:lstStyle/>
          <a:p>
            <a:endParaRPr lang="en-GB" dirty="0"/>
          </a:p>
        </p:txBody>
      </p:sp>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p>
            <a:fld id="{96CFBBE5-C89E-5443-B1DC-F84CD39D365C}" type="slidenum">
              <a:rPr lang="en-US" smtClean="0"/>
              <a:t>‹#›</a:t>
            </a:fld>
            <a:endParaRPr lang="en-US" dirty="0"/>
          </a:p>
        </p:txBody>
      </p:sp>
      <p:sp>
        <p:nvSpPr>
          <p:cNvPr id="12" name="Frame 11">
            <a:extLst>
              <a:ext uri="{FF2B5EF4-FFF2-40B4-BE49-F238E27FC236}">
                <a16:creationId xmlns:a16="http://schemas.microsoft.com/office/drawing/2014/main" id="{223ECAC0-F24A-41C0-ABBA-97C6DFD81C19}"/>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14" name="Title 1">
            <a:extLst>
              <a:ext uri="{FF2B5EF4-FFF2-40B4-BE49-F238E27FC236}">
                <a16:creationId xmlns:a16="http://schemas.microsoft.com/office/drawing/2014/main" id="{DB4273B7-942A-427F-9496-158A2690BB83}"/>
              </a:ext>
            </a:extLst>
          </p:cNvPr>
          <p:cNvSpPr>
            <a:spLocks noGrp="1"/>
          </p:cNvSpPr>
          <p:nvPr>
            <p:ph type="title"/>
          </p:nvPr>
        </p:nvSpPr>
        <p:spPr>
          <a:xfrm>
            <a:off x="471488" y="5317120"/>
            <a:ext cx="5915025" cy="349702"/>
          </a:xfrm>
        </p:spPr>
        <p:txBody>
          <a:bodyPr/>
          <a:lstStyle>
            <a:lvl1pPr>
              <a:defRPr sz="2000"/>
            </a:lvl1pPr>
          </a:lstStyle>
          <a:p>
            <a:r>
              <a:rPr lang="en-US"/>
              <a:t>Click to edit Master title style</a:t>
            </a:r>
          </a:p>
        </p:txBody>
      </p:sp>
      <p:sp>
        <p:nvSpPr>
          <p:cNvPr id="15" name="Content Placeholder 2">
            <a:extLst>
              <a:ext uri="{FF2B5EF4-FFF2-40B4-BE49-F238E27FC236}">
                <a16:creationId xmlns:a16="http://schemas.microsoft.com/office/drawing/2014/main" id="{20C4E7DA-F721-4C19-AB32-A27BAEEC3EA6}"/>
              </a:ext>
            </a:extLst>
          </p:cNvPr>
          <p:cNvSpPr>
            <a:spLocks noGrp="1"/>
          </p:cNvSpPr>
          <p:nvPr>
            <p:ph idx="1"/>
          </p:nvPr>
        </p:nvSpPr>
        <p:spPr>
          <a:xfrm>
            <a:off x="471488" y="6416224"/>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BE1F9A2-0179-466D-B030-16506455A29A}"/>
              </a:ext>
            </a:extLst>
          </p:cNvPr>
          <p:cNvSpPr>
            <a:spLocks noGrp="1"/>
          </p:cNvSpPr>
          <p:nvPr>
            <p:ph type="body" idx="13" hasCustomPrompt="1"/>
          </p:nvPr>
        </p:nvSpPr>
        <p:spPr>
          <a:xfrm>
            <a:off x="472800" y="5762798"/>
            <a:ext cx="5913713" cy="294302"/>
          </a:xfrm>
        </p:spPr>
        <p:txBody>
          <a:bodyPr wrap="square" anchor="t" anchorCtr="0">
            <a:spAutoFit/>
          </a:bodyPr>
          <a:lstStyle>
            <a:lvl1pPr marL="0" indent="0" algn="l">
              <a:buNone/>
              <a:defRPr sz="1600" b="0" i="0">
                <a:solidFill>
                  <a:schemeClr val="accent1"/>
                </a:solidFill>
                <a:latin typeface="Europa-Regular" panose="02000000000000000000" pitchFamily="2" charset="77"/>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TextBox 8">
            <a:extLst>
              <a:ext uri="{FF2B5EF4-FFF2-40B4-BE49-F238E27FC236}">
                <a16:creationId xmlns:a16="http://schemas.microsoft.com/office/drawing/2014/main" id="{EC610916-5DE0-42AD-8906-EDC252F8BE5B}"/>
              </a:ext>
            </a:extLst>
          </p:cNvPr>
          <p:cNvSpPr txBox="1"/>
          <p:nvPr userDrawn="1"/>
        </p:nvSpPr>
        <p:spPr>
          <a:xfrm>
            <a:off x="6969866" y="0"/>
            <a:ext cx="2304256" cy="3262428"/>
          </a:xfrm>
          <a:prstGeom prst="rect">
            <a:avLst/>
          </a:prstGeom>
          <a:noFill/>
        </p:spPr>
        <p:txBody>
          <a:bodyPr wrap="square" lIns="91412" tIns="45718" rIns="91412" bIns="45718" rtlCol="0">
            <a:spAutoFit/>
          </a:bodyPr>
          <a:lstStyle/>
          <a:p>
            <a:pPr algn="l"/>
            <a:r>
              <a:rPr lang="en-US" sz="1900" b="0" i="0" dirty="0">
                <a:effectLst/>
                <a:latin typeface="Europa-Regular" panose="02000000000000000000" pitchFamily="2" charset="77"/>
                <a:ea typeface="Samsung Sharp Sans Medium" charset="0"/>
                <a:cs typeface="Samsung Sharp Sans Medium" charset="0"/>
                <a:sym typeface="Helvetica Light"/>
              </a:rPr>
              <a:t>Image page</a:t>
            </a:r>
            <a:endParaRPr lang="en-US" sz="2500" b="0" i="0" dirty="0">
              <a:effectLst/>
              <a:latin typeface="Europa-Regular" panose="02000000000000000000" pitchFamily="2" charset="77"/>
              <a:ea typeface="Samsung Sharp Sans Medium" charset="0"/>
              <a:cs typeface="Samsung Sharp Sans Medium" charset="0"/>
              <a:sym typeface="Helvetica Light"/>
            </a:endParaRPr>
          </a:p>
          <a:p>
            <a:pPr algn="l"/>
            <a:endParaRPr lang="en-GB" sz="1100" b="0" i="0" dirty="0">
              <a:latin typeface="Europa-Regular" panose="02000000000000000000" pitchFamily="2" charset="77"/>
              <a:ea typeface="Samsung Sharp Sans Medium" charset="0"/>
              <a:cs typeface="Samsung Sharp Sans Medium" charset="0"/>
            </a:endParaRPr>
          </a:p>
          <a:p>
            <a:pPr algn="l"/>
            <a:r>
              <a:rPr lang="en-GB" sz="1100" b="0" i="0" dirty="0">
                <a:latin typeface="Europa-Regular" panose="02000000000000000000" pitchFamily="2" charset="77"/>
                <a:ea typeface="Samsung Sharp Sans Medium" charset="0"/>
                <a:cs typeface="Samsung Sharp Sans Medium" charset="0"/>
              </a:rPr>
              <a:t>To replace the image in the background, select</a:t>
            </a:r>
            <a:r>
              <a:rPr lang="en-GB" sz="1100" b="0" i="0" baseline="0" dirty="0">
                <a:latin typeface="Europa-Regular" panose="02000000000000000000" pitchFamily="2" charset="77"/>
                <a:ea typeface="Samsung Sharp Sans Medium" charset="0"/>
                <a:cs typeface="Samsung Sharp Sans Medium" charset="0"/>
              </a:rPr>
              <a:t> and </a:t>
            </a:r>
            <a:r>
              <a:rPr lang="en-GB" sz="1100" b="0" i="0" dirty="0">
                <a:latin typeface="Europa-Regular" panose="02000000000000000000" pitchFamily="2" charset="77"/>
                <a:ea typeface="Samsung Sharp Sans Medium" charset="0"/>
                <a:cs typeface="Samsung Sharp Sans Medium" charset="0"/>
              </a:rPr>
              <a:t>delete the existing image and click on the icon in the centre to browse to the image you want to use. Click on OPEN.</a:t>
            </a:r>
          </a:p>
          <a:p>
            <a:pPr algn="l"/>
            <a:endParaRPr lang="en-GB" sz="1100" b="0" i="0" dirty="0">
              <a:latin typeface="Europa-Regular" panose="02000000000000000000" pitchFamily="2" charset="77"/>
              <a:ea typeface="Samsung Sharp Sans Medium" charset="0"/>
              <a:cs typeface="Samsung Sharp Sans Medium" charset="0"/>
            </a:endParaRPr>
          </a:p>
          <a:p>
            <a:pPr algn="l"/>
            <a:r>
              <a:rPr lang="en-GB" sz="1100" b="0" i="0" dirty="0">
                <a:latin typeface="Europa-Regular" panose="02000000000000000000" pitchFamily="2" charset="77"/>
                <a:ea typeface="Samsung Sharp Sans Medium" charset="0"/>
                <a:cs typeface="Samsung Sharp Sans Medium" charset="0"/>
              </a:rPr>
              <a:t>This will automatically be placed in front of any objects.</a:t>
            </a:r>
            <a:r>
              <a:rPr lang="en-GB" sz="1100" b="0" i="0" baseline="0" dirty="0">
                <a:latin typeface="Europa-Regular" panose="02000000000000000000" pitchFamily="2" charset="77"/>
                <a:ea typeface="Samsung Sharp Sans Medium" charset="0"/>
                <a:cs typeface="Samsung Sharp Sans Medium" charset="0"/>
              </a:rPr>
              <a:t> </a:t>
            </a:r>
            <a:r>
              <a:rPr lang="en-GB" sz="1100" b="0" i="0" dirty="0">
                <a:latin typeface="Europa-Regular" panose="02000000000000000000" pitchFamily="2" charset="77"/>
                <a:ea typeface="Samsung Sharp Sans Medium" charset="0"/>
                <a:cs typeface="Samsung Sharp Sans Medium" charset="0"/>
              </a:rPr>
              <a:t>Crop the picture as necessary, and then right click and select send to back from the dropdown.</a:t>
            </a:r>
            <a:endParaRPr lang="en-GB" sz="2000" b="0" i="0" dirty="0">
              <a:latin typeface="Europa-Regular" panose="02000000000000000000" pitchFamily="2" charset="77"/>
              <a:ea typeface="Samsung Sharp Sans Medium" charset="0"/>
              <a:cs typeface="Samsung Sharp Sans Medium" charset="0"/>
            </a:endParaRPr>
          </a:p>
          <a:p>
            <a:pPr lvl="0" algn="l"/>
            <a:endParaRPr lang="en-GB" sz="1100" b="0" i="0" dirty="0">
              <a:latin typeface="Europa-Regular" panose="02000000000000000000" pitchFamily="2" charset="77"/>
              <a:ea typeface="Samsung Sharp Sans Medium" charset="0"/>
              <a:cs typeface="Samsung Sharp Sans Medium" charset="0"/>
            </a:endParaRPr>
          </a:p>
          <a:p>
            <a:pPr lvl="0" algn="l"/>
            <a:r>
              <a:rPr lang="en-GB" sz="1100" b="0" i="0" dirty="0">
                <a:latin typeface="Europa-Regular" panose="02000000000000000000" pitchFamily="2" charset="77"/>
                <a:ea typeface="Samsung Sharp Sans Medium" charset="0"/>
                <a:cs typeface="Samsung Sharp Sans Medium" charset="0"/>
              </a:rPr>
              <a:t>The text</a:t>
            </a:r>
            <a:r>
              <a:rPr lang="en-GB" sz="1100" b="0" i="0" baseline="0" dirty="0">
                <a:latin typeface="Europa-Regular" panose="02000000000000000000" pitchFamily="2" charset="77"/>
                <a:ea typeface="Samsung Sharp Sans Medium" charset="0"/>
                <a:cs typeface="Samsung Sharp Sans Medium" charset="0"/>
              </a:rPr>
              <a:t> and logo elements are separate items, and will not be visible unless you send to back. </a:t>
            </a:r>
            <a:endParaRPr lang="en-GB" sz="2000" b="0" i="0" dirty="0">
              <a:latin typeface="Europa-Regular" panose="02000000000000000000" pitchFamily="2" charset="77"/>
              <a:ea typeface="Samsung Sharp Sans Medium" charset="0"/>
              <a:cs typeface="Samsung Sharp Sans Medium" charset="0"/>
            </a:endParaRPr>
          </a:p>
        </p:txBody>
      </p:sp>
    </p:spTree>
    <p:extLst>
      <p:ext uri="{BB962C8B-B14F-4D97-AF65-F5344CB8AC3E}">
        <p14:creationId xmlns:p14="http://schemas.microsoft.com/office/powerpoint/2010/main" val="4019261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top half bleed purp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390704-E454-471D-BF4B-F52AF1E08398}"/>
              </a:ext>
            </a:extLst>
          </p:cNvPr>
          <p:cNvSpPr/>
          <p:nvPr userDrawn="1"/>
        </p:nvSpPr>
        <p:spPr>
          <a:xfrm>
            <a:off x="0" y="0"/>
            <a:ext cx="6858000" cy="495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Europa-Regular" panose="02000000000000000000" pitchFamily="2" charset="77"/>
            </a:endParaRPr>
          </a:p>
        </p:txBody>
      </p:sp>
      <p:pic>
        <p:nvPicPr>
          <p:cNvPr id="10" name="Graphic 9">
            <a:extLst>
              <a:ext uri="{FF2B5EF4-FFF2-40B4-BE49-F238E27FC236}">
                <a16:creationId xmlns:a16="http://schemas.microsoft.com/office/drawing/2014/main" id="{9F3F6377-71D3-4F12-AF91-774F697686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4666" y="-10582"/>
            <a:ext cx="5503334" cy="4953001"/>
          </a:xfrm>
          <a:prstGeom prst="rect">
            <a:avLst/>
          </a:prstGeom>
        </p:spPr>
      </p:pic>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p>
            <a:fld id="{96CFBBE5-C89E-5443-B1DC-F84CD39D365C}" type="slidenum">
              <a:rPr lang="en-US" smtClean="0"/>
              <a:t>‹#›</a:t>
            </a:fld>
            <a:endParaRPr lang="en-US" dirty="0"/>
          </a:p>
        </p:txBody>
      </p:sp>
      <p:sp>
        <p:nvSpPr>
          <p:cNvPr id="12" name="Frame 11">
            <a:extLst>
              <a:ext uri="{FF2B5EF4-FFF2-40B4-BE49-F238E27FC236}">
                <a16:creationId xmlns:a16="http://schemas.microsoft.com/office/drawing/2014/main" id="{223ECAC0-F24A-41C0-ABBA-97C6DFD81C19}"/>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14" name="Title 1">
            <a:extLst>
              <a:ext uri="{FF2B5EF4-FFF2-40B4-BE49-F238E27FC236}">
                <a16:creationId xmlns:a16="http://schemas.microsoft.com/office/drawing/2014/main" id="{DB4273B7-942A-427F-9496-158A2690BB83}"/>
              </a:ext>
            </a:extLst>
          </p:cNvPr>
          <p:cNvSpPr>
            <a:spLocks noGrp="1"/>
          </p:cNvSpPr>
          <p:nvPr>
            <p:ph type="title"/>
          </p:nvPr>
        </p:nvSpPr>
        <p:spPr>
          <a:xfrm>
            <a:off x="471488" y="5317120"/>
            <a:ext cx="5915025" cy="349702"/>
          </a:xfrm>
        </p:spPr>
        <p:txBody>
          <a:bodyPr/>
          <a:lstStyle>
            <a:lvl1pPr>
              <a:defRPr sz="2000"/>
            </a:lvl1pPr>
          </a:lstStyle>
          <a:p>
            <a:r>
              <a:rPr lang="en-US"/>
              <a:t>Click to edit Master title style</a:t>
            </a:r>
          </a:p>
        </p:txBody>
      </p:sp>
      <p:sp>
        <p:nvSpPr>
          <p:cNvPr id="15" name="Content Placeholder 2">
            <a:extLst>
              <a:ext uri="{FF2B5EF4-FFF2-40B4-BE49-F238E27FC236}">
                <a16:creationId xmlns:a16="http://schemas.microsoft.com/office/drawing/2014/main" id="{20C4E7DA-F721-4C19-AB32-A27BAEEC3EA6}"/>
              </a:ext>
            </a:extLst>
          </p:cNvPr>
          <p:cNvSpPr>
            <a:spLocks noGrp="1"/>
          </p:cNvSpPr>
          <p:nvPr>
            <p:ph idx="1"/>
          </p:nvPr>
        </p:nvSpPr>
        <p:spPr>
          <a:xfrm>
            <a:off x="471488" y="6416224"/>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BE1F9A2-0179-466D-B030-16506455A29A}"/>
              </a:ext>
            </a:extLst>
          </p:cNvPr>
          <p:cNvSpPr>
            <a:spLocks noGrp="1"/>
          </p:cNvSpPr>
          <p:nvPr>
            <p:ph type="body" idx="13" hasCustomPrompt="1"/>
          </p:nvPr>
        </p:nvSpPr>
        <p:spPr>
          <a:xfrm>
            <a:off x="472800" y="5762798"/>
            <a:ext cx="5913713" cy="294302"/>
          </a:xfrm>
        </p:spPr>
        <p:txBody>
          <a:bodyPr wrap="square" anchor="t" anchorCtr="0">
            <a:spAutoFit/>
          </a:bodyPr>
          <a:lstStyle>
            <a:lvl1pPr marL="0" indent="0" algn="l">
              <a:buNone/>
              <a:defRPr sz="1600" b="0" i="0">
                <a:solidFill>
                  <a:schemeClr val="accent1"/>
                </a:solidFill>
                <a:latin typeface="Europa-Regular" panose="02000000000000000000" pitchFamily="2" charset="77"/>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11" name="Picture 10">
            <a:extLst>
              <a:ext uri="{FF2B5EF4-FFF2-40B4-BE49-F238E27FC236}">
                <a16:creationId xmlns:a16="http://schemas.microsoft.com/office/drawing/2014/main" id="{C9CD2D84-D2DE-B546-B750-50455A7F0EF3}"/>
              </a:ext>
            </a:extLst>
          </p:cNvPr>
          <p:cNvPicPr>
            <a:picLocks noChangeAspect="1"/>
          </p:cNvPicPr>
          <p:nvPr userDrawn="1"/>
        </p:nvPicPr>
        <p:blipFill rotWithShape="1">
          <a:blip r:embed="rId4">
            <a:alphaModFix amt="15000"/>
          </a:blip>
          <a:srcRect t="2469" r="23988" b="7875"/>
          <a:stretch/>
        </p:blipFill>
        <p:spPr>
          <a:xfrm>
            <a:off x="3344087" y="0"/>
            <a:ext cx="3513913" cy="4953000"/>
          </a:xfrm>
          <a:prstGeom prst="rect">
            <a:avLst/>
          </a:prstGeom>
        </p:spPr>
      </p:pic>
    </p:spTree>
    <p:extLst>
      <p:ext uri="{BB962C8B-B14F-4D97-AF65-F5344CB8AC3E}">
        <p14:creationId xmlns:p14="http://schemas.microsoft.com/office/powerpoint/2010/main" val="2437743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top half bleed purp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390704-E454-471D-BF4B-F52AF1E08398}"/>
              </a:ext>
            </a:extLst>
          </p:cNvPr>
          <p:cNvSpPr/>
          <p:nvPr userDrawn="1"/>
        </p:nvSpPr>
        <p:spPr>
          <a:xfrm>
            <a:off x="0" y="0"/>
            <a:ext cx="6858000" cy="495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Europa-Regular" panose="02000000000000000000" pitchFamily="2" charset="77"/>
            </a:endParaRPr>
          </a:p>
        </p:txBody>
      </p:sp>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p>
            <a:fld id="{96CFBBE5-C89E-5443-B1DC-F84CD39D365C}" type="slidenum">
              <a:rPr lang="en-US" smtClean="0"/>
              <a:t>‹#›</a:t>
            </a:fld>
            <a:endParaRPr lang="en-US" dirty="0"/>
          </a:p>
        </p:txBody>
      </p:sp>
      <p:sp>
        <p:nvSpPr>
          <p:cNvPr id="12" name="Frame 11">
            <a:extLst>
              <a:ext uri="{FF2B5EF4-FFF2-40B4-BE49-F238E27FC236}">
                <a16:creationId xmlns:a16="http://schemas.microsoft.com/office/drawing/2014/main" id="{223ECAC0-F24A-41C0-ABBA-97C6DFD81C19}"/>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14" name="Title 1">
            <a:extLst>
              <a:ext uri="{FF2B5EF4-FFF2-40B4-BE49-F238E27FC236}">
                <a16:creationId xmlns:a16="http://schemas.microsoft.com/office/drawing/2014/main" id="{DB4273B7-942A-427F-9496-158A2690BB83}"/>
              </a:ext>
            </a:extLst>
          </p:cNvPr>
          <p:cNvSpPr>
            <a:spLocks noGrp="1"/>
          </p:cNvSpPr>
          <p:nvPr>
            <p:ph type="title"/>
          </p:nvPr>
        </p:nvSpPr>
        <p:spPr>
          <a:xfrm>
            <a:off x="471488" y="5317120"/>
            <a:ext cx="5915025" cy="349702"/>
          </a:xfrm>
        </p:spPr>
        <p:txBody>
          <a:bodyPr/>
          <a:lstStyle>
            <a:lvl1pPr>
              <a:defRPr sz="2000"/>
            </a:lvl1pPr>
          </a:lstStyle>
          <a:p>
            <a:r>
              <a:rPr lang="en-US"/>
              <a:t>Click to edit Master title style</a:t>
            </a:r>
          </a:p>
        </p:txBody>
      </p:sp>
      <p:sp>
        <p:nvSpPr>
          <p:cNvPr id="15" name="Content Placeholder 2">
            <a:extLst>
              <a:ext uri="{FF2B5EF4-FFF2-40B4-BE49-F238E27FC236}">
                <a16:creationId xmlns:a16="http://schemas.microsoft.com/office/drawing/2014/main" id="{20C4E7DA-F721-4C19-AB32-A27BAEEC3EA6}"/>
              </a:ext>
            </a:extLst>
          </p:cNvPr>
          <p:cNvSpPr>
            <a:spLocks noGrp="1"/>
          </p:cNvSpPr>
          <p:nvPr>
            <p:ph idx="1"/>
          </p:nvPr>
        </p:nvSpPr>
        <p:spPr>
          <a:xfrm>
            <a:off x="471488" y="6416224"/>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BE1F9A2-0179-466D-B030-16506455A29A}"/>
              </a:ext>
            </a:extLst>
          </p:cNvPr>
          <p:cNvSpPr>
            <a:spLocks noGrp="1"/>
          </p:cNvSpPr>
          <p:nvPr>
            <p:ph type="body" idx="13" hasCustomPrompt="1"/>
          </p:nvPr>
        </p:nvSpPr>
        <p:spPr>
          <a:xfrm>
            <a:off x="472800" y="5762798"/>
            <a:ext cx="5913713" cy="294302"/>
          </a:xfrm>
        </p:spPr>
        <p:txBody>
          <a:bodyPr wrap="square" anchor="t" anchorCtr="0">
            <a:spAutoFit/>
          </a:bodyPr>
          <a:lstStyle>
            <a:lvl1pPr marL="0" indent="0" algn="l">
              <a:buNone/>
              <a:defRPr sz="1600" b="0" i="0">
                <a:solidFill>
                  <a:schemeClr val="accent1"/>
                </a:solidFill>
                <a:latin typeface="Europa-Regular" panose="02000000000000000000" pitchFamily="2" charset="77"/>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4" name="Picture 3">
            <a:extLst>
              <a:ext uri="{FF2B5EF4-FFF2-40B4-BE49-F238E27FC236}">
                <a16:creationId xmlns:a16="http://schemas.microsoft.com/office/drawing/2014/main" id="{16BDCABB-F9D3-4048-B5C2-571CF978AE44}"/>
              </a:ext>
            </a:extLst>
          </p:cNvPr>
          <p:cNvPicPr>
            <a:picLocks noChangeAspect="1"/>
          </p:cNvPicPr>
          <p:nvPr userDrawn="1"/>
        </p:nvPicPr>
        <p:blipFill rotWithShape="1">
          <a:blip r:embed="rId2">
            <a:alphaModFix amt="30000"/>
          </a:blip>
          <a:srcRect t="2469" r="23988" b="7875"/>
          <a:stretch/>
        </p:blipFill>
        <p:spPr>
          <a:xfrm>
            <a:off x="3344087" y="0"/>
            <a:ext cx="3513913" cy="4953000"/>
          </a:xfrm>
          <a:prstGeom prst="rect">
            <a:avLst/>
          </a:prstGeom>
        </p:spPr>
      </p:pic>
    </p:spTree>
    <p:extLst>
      <p:ext uri="{BB962C8B-B14F-4D97-AF65-F5344CB8AC3E}">
        <p14:creationId xmlns:p14="http://schemas.microsoft.com/office/powerpoint/2010/main" val="2856185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bottom half bleed pic">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8F895C8-805E-4CAA-8849-90695FBB6662}"/>
              </a:ext>
            </a:extLst>
          </p:cNvPr>
          <p:cNvSpPr>
            <a:spLocks noGrp="1"/>
          </p:cNvSpPr>
          <p:nvPr>
            <p:ph type="pic" sz="quarter" idx="14"/>
          </p:nvPr>
        </p:nvSpPr>
        <p:spPr>
          <a:xfrm>
            <a:off x="0" y="4953000"/>
            <a:ext cx="6858000" cy="4953000"/>
          </a:xfrm>
          <a:solidFill>
            <a:srgbClr val="ECECEC"/>
          </a:solidFill>
        </p:spPr>
        <p:txBody>
          <a:bodyPr/>
          <a:lstStyle/>
          <a:p>
            <a:endParaRPr lang="en-GB" dirty="0"/>
          </a:p>
        </p:txBody>
      </p:sp>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p>
            <a:fld id="{96CFBBE5-C89E-5443-B1DC-F84CD39D365C}" type="slidenum">
              <a:rPr lang="en-US" smtClean="0"/>
              <a:t>‹#›</a:t>
            </a:fld>
            <a:endParaRPr lang="en-US" dirty="0"/>
          </a:p>
        </p:txBody>
      </p:sp>
      <p:sp>
        <p:nvSpPr>
          <p:cNvPr id="12" name="Frame 11">
            <a:extLst>
              <a:ext uri="{FF2B5EF4-FFF2-40B4-BE49-F238E27FC236}">
                <a16:creationId xmlns:a16="http://schemas.microsoft.com/office/drawing/2014/main" id="{223ECAC0-F24A-41C0-ABBA-97C6DFD81C19}"/>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14" name="Title 1">
            <a:extLst>
              <a:ext uri="{FF2B5EF4-FFF2-40B4-BE49-F238E27FC236}">
                <a16:creationId xmlns:a16="http://schemas.microsoft.com/office/drawing/2014/main" id="{DB4273B7-942A-427F-9496-158A2690BB83}"/>
              </a:ext>
            </a:extLst>
          </p:cNvPr>
          <p:cNvSpPr>
            <a:spLocks noGrp="1"/>
          </p:cNvSpPr>
          <p:nvPr>
            <p:ph type="title"/>
          </p:nvPr>
        </p:nvSpPr>
        <p:spPr>
          <a:xfrm>
            <a:off x="471488" y="527405"/>
            <a:ext cx="5915025" cy="349702"/>
          </a:xfrm>
        </p:spPr>
        <p:txBody>
          <a:bodyPr/>
          <a:lstStyle>
            <a:lvl1pPr>
              <a:defRPr sz="2000"/>
            </a:lvl1pPr>
          </a:lstStyle>
          <a:p>
            <a:r>
              <a:rPr lang="en-US"/>
              <a:t>Click to edit Master title style</a:t>
            </a:r>
          </a:p>
        </p:txBody>
      </p:sp>
      <p:sp>
        <p:nvSpPr>
          <p:cNvPr id="15" name="Content Placeholder 2">
            <a:extLst>
              <a:ext uri="{FF2B5EF4-FFF2-40B4-BE49-F238E27FC236}">
                <a16:creationId xmlns:a16="http://schemas.microsoft.com/office/drawing/2014/main" id="{20C4E7DA-F721-4C19-AB32-A27BAEEC3EA6}"/>
              </a:ext>
            </a:extLst>
          </p:cNvPr>
          <p:cNvSpPr>
            <a:spLocks noGrp="1"/>
          </p:cNvSpPr>
          <p:nvPr>
            <p:ph idx="1"/>
          </p:nvPr>
        </p:nvSpPr>
        <p:spPr>
          <a:xfrm>
            <a:off x="471488" y="1626509"/>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BE1F9A2-0179-466D-B030-16506455A29A}"/>
              </a:ext>
            </a:extLst>
          </p:cNvPr>
          <p:cNvSpPr>
            <a:spLocks noGrp="1"/>
          </p:cNvSpPr>
          <p:nvPr>
            <p:ph type="body" idx="13" hasCustomPrompt="1"/>
          </p:nvPr>
        </p:nvSpPr>
        <p:spPr>
          <a:xfrm>
            <a:off x="472800" y="973083"/>
            <a:ext cx="5913713" cy="294302"/>
          </a:xfrm>
        </p:spPr>
        <p:txBody>
          <a:bodyPr wrap="square" anchor="t" anchorCtr="0">
            <a:spAutoFit/>
          </a:bodyPr>
          <a:lstStyle>
            <a:lvl1pPr marL="0" indent="0" algn="l">
              <a:buNone/>
              <a:defRPr sz="1600" b="0" i="0">
                <a:solidFill>
                  <a:schemeClr val="accent1"/>
                </a:solidFill>
                <a:latin typeface="Europa-Regular" panose="02000000000000000000" pitchFamily="2" charset="77"/>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Box 10">
            <a:extLst>
              <a:ext uri="{FF2B5EF4-FFF2-40B4-BE49-F238E27FC236}">
                <a16:creationId xmlns:a16="http://schemas.microsoft.com/office/drawing/2014/main" id="{5D1EA51C-74B6-4F85-81D5-5B4F4FF4F14A}"/>
              </a:ext>
            </a:extLst>
          </p:cNvPr>
          <p:cNvSpPr txBox="1"/>
          <p:nvPr userDrawn="1"/>
        </p:nvSpPr>
        <p:spPr>
          <a:xfrm>
            <a:off x="6969866" y="0"/>
            <a:ext cx="2304256" cy="3262428"/>
          </a:xfrm>
          <a:prstGeom prst="rect">
            <a:avLst/>
          </a:prstGeom>
          <a:noFill/>
        </p:spPr>
        <p:txBody>
          <a:bodyPr wrap="square" lIns="91412" tIns="45718" rIns="91412" bIns="45718" rtlCol="0">
            <a:spAutoFit/>
          </a:bodyPr>
          <a:lstStyle/>
          <a:p>
            <a:pPr algn="l"/>
            <a:r>
              <a:rPr lang="en-US" sz="1900" b="0" i="0" dirty="0">
                <a:effectLst/>
                <a:latin typeface="Europa-Regular" panose="02000000000000000000" pitchFamily="2" charset="77"/>
                <a:ea typeface="Samsung Sharp Sans Medium" charset="0"/>
                <a:cs typeface="Samsung Sharp Sans Medium" charset="0"/>
                <a:sym typeface="Helvetica Light"/>
              </a:rPr>
              <a:t>Image page</a:t>
            </a:r>
            <a:endParaRPr lang="en-US" sz="2500" b="0" i="0" dirty="0">
              <a:effectLst/>
              <a:latin typeface="Europa-Regular" panose="02000000000000000000" pitchFamily="2" charset="77"/>
              <a:ea typeface="Samsung Sharp Sans Medium" charset="0"/>
              <a:cs typeface="Samsung Sharp Sans Medium" charset="0"/>
              <a:sym typeface="Helvetica Light"/>
            </a:endParaRPr>
          </a:p>
          <a:p>
            <a:pPr algn="l"/>
            <a:endParaRPr lang="en-GB" sz="1100" b="0" i="0" dirty="0">
              <a:latin typeface="Europa-Regular" panose="02000000000000000000" pitchFamily="2" charset="77"/>
              <a:ea typeface="Samsung Sharp Sans Medium" charset="0"/>
              <a:cs typeface="Samsung Sharp Sans Medium" charset="0"/>
            </a:endParaRPr>
          </a:p>
          <a:p>
            <a:pPr algn="l"/>
            <a:r>
              <a:rPr lang="en-GB" sz="1100" b="0" i="0" dirty="0">
                <a:latin typeface="Europa-Regular" panose="02000000000000000000" pitchFamily="2" charset="77"/>
                <a:ea typeface="Samsung Sharp Sans Medium" charset="0"/>
                <a:cs typeface="Samsung Sharp Sans Medium" charset="0"/>
              </a:rPr>
              <a:t>To replace the image in the background, select</a:t>
            </a:r>
            <a:r>
              <a:rPr lang="en-GB" sz="1100" b="0" i="0" baseline="0" dirty="0">
                <a:latin typeface="Europa-Regular" panose="02000000000000000000" pitchFamily="2" charset="77"/>
                <a:ea typeface="Samsung Sharp Sans Medium" charset="0"/>
                <a:cs typeface="Samsung Sharp Sans Medium" charset="0"/>
              </a:rPr>
              <a:t> and </a:t>
            </a:r>
            <a:r>
              <a:rPr lang="en-GB" sz="1100" b="0" i="0" dirty="0">
                <a:latin typeface="Europa-Regular" panose="02000000000000000000" pitchFamily="2" charset="77"/>
                <a:ea typeface="Samsung Sharp Sans Medium" charset="0"/>
                <a:cs typeface="Samsung Sharp Sans Medium" charset="0"/>
              </a:rPr>
              <a:t>delete the existing image and click on the icon in the centre to browse to the image you want to use. Click on OPEN.</a:t>
            </a:r>
          </a:p>
          <a:p>
            <a:pPr algn="l"/>
            <a:endParaRPr lang="en-GB" sz="1100" b="0" i="0" dirty="0">
              <a:latin typeface="Europa-Regular" panose="02000000000000000000" pitchFamily="2" charset="77"/>
              <a:ea typeface="Samsung Sharp Sans Medium" charset="0"/>
              <a:cs typeface="Samsung Sharp Sans Medium" charset="0"/>
            </a:endParaRPr>
          </a:p>
          <a:p>
            <a:pPr algn="l"/>
            <a:r>
              <a:rPr lang="en-GB" sz="1100" b="0" i="0" dirty="0">
                <a:latin typeface="Europa-Regular" panose="02000000000000000000" pitchFamily="2" charset="77"/>
                <a:ea typeface="Samsung Sharp Sans Medium" charset="0"/>
                <a:cs typeface="Samsung Sharp Sans Medium" charset="0"/>
              </a:rPr>
              <a:t>This will automatically be placed in front of any objects.</a:t>
            </a:r>
            <a:r>
              <a:rPr lang="en-GB" sz="1100" b="0" i="0" baseline="0" dirty="0">
                <a:latin typeface="Europa-Regular" panose="02000000000000000000" pitchFamily="2" charset="77"/>
                <a:ea typeface="Samsung Sharp Sans Medium" charset="0"/>
                <a:cs typeface="Samsung Sharp Sans Medium" charset="0"/>
              </a:rPr>
              <a:t> </a:t>
            </a:r>
            <a:r>
              <a:rPr lang="en-GB" sz="1100" b="0" i="0" dirty="0">
                <a:latin typeface="Europa-Regular" panose="02000000000000000000" pitchFamily="2" charset="77"/>
                <a:ea typeface="Samsung Sharp Sans Medium" charset="0"/>
                <a:cs typeface="Samsung Sharp Sans Medium" charset="0"/>
              </a:rPr>
              <a:t>Crop the picture as necessary, and then right click and select send to back from the dropdown.</a:t>
            </a:r>
            <a:endParaRPr lang="en-GB" sz="2000" b="0" i="0" dirty="0">
              <a:latin typeface="Europa-Regular" panose="02000000000000000000" pitchFamily="2" charset="77"/>
              <a:ea typeface="Samsung Sharp Sans Medium" charset="0"/>
              <a:cs typeface="Samsung Sharp Sans Medium" charset="0"/>
            </a:endParaRPr>
          </a:p>
          <a:p>
            <a:pPr lvl="0" algn="l"/>
            <a:endParaRPr lang="en-GB" sz="1100" b="0" i="0" dirty="0">
              <a:latin typeface="Europa-Regular" panose="02000000000000000000" pitchFamily="2" charset="77"/>
              <a:ea typeface="Samsung Sharp Sans Medium" charset="0"/>
              <a:cs typeface="Samsung Sharp Sans Medium" charset="0"/>
            </a:endParaRPr>
          </a:p>
          <a:p>
            <a:pPr lvl="0" algn="l"/>
            <a:r>
              <a:rPr lang="en-GB" sz="1100" b="0" i="0" dirty="0">
                <a:latin typeface="Europa-Regular" panose="02000000000000000000" pitchFamily="2" charset="77"/>
                <a:ea typeface="Samsung Sharp Sans Medium" charset="0"/>
                <a:cs typeface="Samsung Sharp Sans Medium" charset="0"/>
              </a:rPr>
              <a:t>The text</a:t>
            </a:r>
            <a:r>
              <a:rPr lang="en-GB" sz="1100" b="0" i="0" baseline="0" dirty="0">
                <a:latin typeface="Europa-Regular" panose="02000000000000000000" pitchFamily="2" charset="77"/>
                <a:ea typeface="Samsung Sharp Sans Medium" charset="0"/>
                <a:cs typeface="Samsung Sharp Sans Medium" charset="0"/>
              </a:rPr>
              <a:t> and logo elements are separate items, and will not be visible unless you send to back. </a:t>
            </a:r>
            <a:endParaRPr lang="en-GB" sz="2000" b="0" i="0" dirty="0">
              <a:latin typeface="Europa-Regular" panose="02000000000000000000" pitchFamily="2" charset="77"/>
              <a:ea typeface="Samsung Sharp Sans Medium" charset="0"/>
              <a:cs typeface="Samsung Sharp Sans Medium" charset="0"/>
            </a:endParaRPr>
          </a:p>
        </p:txBody>
      </p:sp>
    </p:spTree>
    <p:extLst>
      <p:ext uri="{BB962C8B-B14F-4D97-AF65-F5344CB8AC3E}">
        <p14:creationId xmlns:p14="http://schemas.microsoft.com/office/powerpoint/2010/main" val="2811705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bottom half purpl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1A5777-7435-4F94-AA7F-2C754FFF8315}"/>
              </a:ext>
            </a:extLst>
          </p:cNvPr>
          <p:cNvSpPr/>
          <p:nvPr userDrawn="1"/>
        </p:nvSpPr>
        <p:spPr>
          <a:xfrm>
            <a:off x="0" y="4953000"/>
            <a:ext cx="6858000" cy="495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Europa-Regular" panose="02000000000000000000" pitchFamily="2" charset="77"/>
            </a:endParaRPr>
          </a:p>
        </p:txBody>
      </p:sp>
      <p:pic>
        <p:nvPicPr>
          <p:cNvPr id="10" name="Graphic 9">
            <a:extLst>
              <a:ext uri="{FF2B5EF4-FFF2-40B4-BE49-F238E27FC236}">
                <a16:creationId xmlns:a16="http://schemas.microsoft.com/office/drawing/2014/main" id="{233E8FA8-A9A3-4DFB-854F-844099DC33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4666" y="4952998"/>
            <a:ext cx="5503334" cy="4953001"/>
          </a:xfrm>
          <a:prstGeom prst="rect">
            <a:avLst/>
          </a:prstGeom>
        </p:spPr>
      </p:pic>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lvl1pPr>
              <a:defRPr>
                <a:solidFill>
                  <a:schemeClr val="bg1"/>
                </a:solidFill>
              </a:defRPr>
            </a:lvl1p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lvl1pPr>
              <a:defRPr>
                <a:solidFill>
                  <a:schemeClr val="bg1"/>
                </a:solidFill>
              </a:defRPr>
            </a:lvl1pPr>
          </a:lstStyle>
          <a:p>
            <a:fld id="{96CFBBE5-C89E-5443-B1DC-F84CD39D365C}" type="slidenum">
              <a:rPr lang="en-US" smtClean="0"/>
              <a:pPr/>
              <a:t>‹#›</a:t>
            </a:fld>
            <a:endParaRPr lang="en-US" dirty="0"/>
          </a:p>
        </p:txBody>
      </p:sp>
      <p:sp>
        <p:nvSpPr>
          <p:cNvPr id="12" name="Frame 11">
            <a:extLst>
              <a:ext uri="{FF2B5EF4-FFF2-40B4-BE49-F238E27FC236}">
                <a16:creationId xmlns:a16="http://schemas.microsoft.com/office/drawing/2014/main" id="{223ECAC0-F24A-41C0-ABBA-97C6DFD81C19}"/>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14" name="Title 1">
            <a:extLst>
              <a:ext uri="{FF2B5EF4-FFF2-40B4-BE49-F238E27FC236}">
                <a16:creationId xmlns:a16="http://schemas.microsoft.com/office/drawing/2014/main" id="{DB4273B7-942A-427F-9496-158A2690BB83}"/>
              </a:ext>
            </a:extLst>
          </p:cNvPr>
          <p:cNvSpPr>
            <a:spLocks noGrp="1"/>
          </p:cNvSpPr>
          <p:nvPr>
            <p:ph type="title"/>
          </p:nvPr>
        </p:nvSpPr>
        <p:spPr>
          <a:xfrm>
            <a:off x="471488" y="527405"/>
            <a:ext cx="5915025" cy="349702"/>
          </a:xfrm>
        </p:spPr>
        <p:txBody>
          <a:bodyPr/>
          <a:lstStyle>
            <a:lvl1pPr>
              <a:defRPr sz="2000"/>
            </a:lvl1pPr>
          </a:lstStyle>
          <a:p>
            <a:r>
              <a:rPr lang="en-US"/>
              <a:t>Click to edit Master title style</a:t>
            </a:r>
          </a:p>
        </p:txBody>
      </p:sp>
      <p:sp>
        <p:nvSpPr>
          <p:cNvPr id="16" name="Text Placeholder 2">
            <a:extLst>
              <a:ext uri="{FF2B5EF4-FFF2-40B4-BE49-F238E27FC236}">
                <a16:creationId xmlns:a16="http://schemas.microsoft.com/office/drawing/2014/main" id="{9BE1F9A2-0179-466D-B030-16506455A29A}"/>
              </a:ext>
            </a:extLst>
          </p:cNvPr>
          <p:cNvSpPr>
            <a:spLocks noGrp="1"/>
          </p:cNvSpPr>
          <p:nvPr>
            <p:ph type="body" idx="13" hasCustomPrompt="1"/>
          </p:nvPr>
        </p:nvSpPr>
        <p:spPr>
          <a:xfrm>
            <a:off x="472800" y="973083"/>
            <a:ext cx="5913713" cy="294302"/>
          </a:xfrm>
        </p:spPr>
        <p:txBody>
          <a:bodyPr wrap="square" anchor="t" anchorCtr="0">
            <a:spAutoFit/>
          </a:bodyPr>
          <a:lstStyle>
            <a:lvl1pPr marL="0" indent="0" algn="l">
              <a:buNone/>
              <a:defRPr sz="1600" b="0" i="0">
                <a:solidFill>
                  <a:schemeClr val="accent1"/>
                </a:solidFill>
                <a:latin typeface="Europa-Regular" panose="02000000000000000000" pitchFamily="2" charset="77"/>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A45282F1-3C70-4DCF-8337-2AA762119319}"/>
              </a:ext>
            </a:extLst>
          </p:cNvPr>
          <p:cNvSpPr>
            <a:spLocks noGrp="1"/>
          </p:cNvSpPr>
          <p:nvPr>
            <p:ph idx="1"/>
          </p:nvPr>
        </p:nvSpPr>
        <p:spPr>
          <a:xfrm>
            <a:off x="471488" y="1626509"/>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91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bottom half gree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1A5777-7435-4F94-AA7F-2C754FFF8315}"/>
              </a:ext>
            </a:extLst>
          </p:cNvPr>
          <p:cNvSpPr/>
          <p:nvPr userDrawn="1"/>
        </p:nvSpPr>
        <p:spPr>
          <a:xfrm>
            <a:off x="0" y="4953000"/>
            <a:ext cx="6858000" cy="495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Europa-Regular" panose="02000000000000000000" pitchFamily="2" charset="77"/>
            </a:endParaRPr>
          </a:p>
        </p:txBody>
      </p:sp>
      <p:pic>
        <p:nvPicPr>
          <p:cNvPr id="13" name="Picture 12">
            <a:extLst>
              <a:ext uri="{FF2B5EF4-FFF2-40B4-BE49-F238E27FC236}">
                <a16:creationId xmlns:a16="http://schemas.microsoft.com/office/drawing/2014/main" id="{E639C6F6-44F3-B347-9AF9-4F60B99A1A16}"/>
              </a:ext>
            </a:extLst>
          </p:cNvPr>
          <p:cNvPicPr>
            <a:picLocks noChangeAspect="1"/>
          </p:cNvPicPr>
          <p:nvPr userDrawn="1"/>
        </p:nvPicPr>
        <p:blipFill rotWithShape="1">
          <a:blip r:embed="rId2">
            <a:alphaModFix amt="30000"/>
          </a:blip>
          <a:srcRect t="2469" r="23988" b="7875"/>
          <a:stretch/>
        </p:blipFill>
        <p:spPr>
          <a:xfrm>
            <a:off x="3344087" y="4953000"/>
            <a:ext cx="3513913" cy="4953000"/>
          </a:xfrm>
          <a:prstGeom prst="rect">
            <a:avLst/>
          </a:prstGeom>
        </p:spPr>
      </p:pic>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lvl1pPr>
              <a:defRPr>
                <a:solidFill>
                  <a:schemeClr val="bg1"/>
                </a:solidFill>
              </a:defRPr>
            </a:lvl1p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lvl1pPr>
              <a:defRPr>
                <a:solidFill>
                  <a:schemeClr val="bg1"/>
                </a:solidFill>
              </a:defRPr>
            </a:lvl1pPr>
          </a:lstStyle>
          <a:p>
            <a:fld id="{96CFBBE5-C89E-5443-B1DC-F84CD39D365C}" type="slidenum">
              <a:rPr lang="en-US" smtClean="0"/>
              <a:pPr/>
              <a:t>‹#›</a:t>
            </a:fld>
            <a:endParaRPr lang="en-US" dirty="0"/>
          </a:p>
        </p:txBody>
      </p:sp>
      <p:sp>
        <p:nvSpPr>
          <p:cNvPr id="12" name="Frame 11">
            <a:extLst>
              <a:ext uri="{FF2B5EF4-FFF2-40B4-BE49-F238E27FC236}">
                <a16:creationId xmlns:a16="http://schemas.microsoft.com/office/drawing/2014/main" id="{223ECAC0-F24A-41C0-ABBA-97C6DFD81C19}"/>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14" name="Title 1">
            <a:extLst>
              <a:ext uri="{FF2B5EF4-FFF2-40B4-BE49-F238E27FC236}">
                <a16:creationId xmlns:a16="http://schemas.microsoft.com/office/drawing/2014/main" id="{DB4273B7-942A-427F-9496-158A2690BB83}"/>
              </a:ext>
            </a:extLst>
          </p:cNvPr>
          <p:cNvSpPr>
            <a:spLocks noGrp="1"/>
          </p:cNvSpPr>
          <p:nvPr>
            <p:ph type="title"/>
          </p:nvPr>
        </p:nvSpPr>
        <p:spPr>
          <a:xfrm>
            <a:off x="471488" y="527405"/>
            <a:ext cx="5915025" cy="349702"/>
          </a:xfrm>
        </p:spPr>
        <p:txBody>
          <a:bodyPr/>
          <a:lstStyle>
            <a:lvl1pPr>
              <a:defRPr sz="2000"/>
            </a:lvl1pPr>
          </a:lstStyle>
          <a:p>
            <a:r>
              <a:rPr lang="en-US"/>
              <a:t>Click to edit Master title style</a:t>
            </a:r>
          </a:p>
        </p:txBody>
      </p:sp>
      <p:sp>
        <p:nvSpPr>
          <p:cNvPr id="16" name="Text Placeholder 2">
            <a:extLst>
              <a:ext uri="{FF2B5EF4-FFF2-40B4-BE49-F238E27FC236}">
                <a16:creationId xmlns:a16="http://schemas.microsoft.com/office/drawing/2014/main" id="{9BE1F9A2-0179-466D-B030-16506455A29A}"/>
              </a:ext>
            </a:extLst>
          </p:cNvPr>
          <p:cNvSpPr>
            <a:spLocks noGrp="1"/>
          </p:cNvSpPr>
          <p:nvPr>
            <p:ph type="body" idx="13" hasCustomPrompt="1"/>
          </p:nvPr>
        </p:nvSpPr>
        <p:spPr>
          <a:xfrm>
            <a:off x="472800" y="973083"/>
            <a:ext cx="5913713" cy="294302"/>
          </a:xfrm>
        </p:spPr>
        <p:txBody>
          <a:bodyPr wrap="square" anchor="t" anchorCtr="0">
            <a:spAutoFit/>
          </a:bodyPr>
          <a:lstStyle>
            <a:lvl1pPr marL="0" indent="0" algn="l">
              <a:buNone/>
              <a:defRPr sz="1600" b="0" i="0">
                <a:solidFill>
                  <a:schemeClr val="accent1"/>
                </a:solidFill>
                <a:latin typeface="Europa-Regular" panose="02000000000000000000" pitchFamily="2" charset="77"/>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829816A1-8B28-496C-9823-1393D48122C8}"/>
              </a:ext>
            </a:extLst>
          </p:cNvPr>
          <p:cNvSpPr>
            <a:spLocks noGrp="1"/>
          </p:cNvSpPr>
          <p:nvPr>
            <p:ph idx="1"/>
          </p:nvPr>
        </p:nvSpPr>
        <p:spPr>
          <a:xfrm>
            <a:off x="471488" y="1626509"/>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118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 Support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D84D836-5B66-E844-9363-E87B99820327}"/>
              </a:ext>
            </a:extLst>
          </p:cNvPr>
          <p:cNvSpPr/>
          <p:nvPr userDrawn="1"/>
        </p:nvSpPr>
        <p:spPr>
          <a:xfrm flipV="1">
            <a:off x="7144" y="8469506"/>
            <a:ext cx="6850856" cy="1436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7FF3945-F220-EC48-8788-6901F8E99F85}"/>
              </a:ext>
            </a:extLst>
          </p:cNvPr>
          <p:cNvSpPr/>
          <p:nvPr userDrawn="1"/>
        </p:nvSpPr>
        <p:spPr>
          <a:xfrm>
            <a:off x="7144" y="6415"/>
            <a:ext cx="6850856" cy="41887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1478DB72-9F4B-4023-A26F-F090643EFAE3}"/>
              </a:ext>
            </a:extLst>
          </p:cNvPr>
          <p:cNvSpPr>
            <a:spLocks noGrp="1"/>
          </p:cNvSpPr>
          <p:nvPr>
            <p:ph type="ctrTitle" hasCustomPrompt="1"/>
          </p:nvPr>
        </p:nvSpPr>
        <p:spPr>
          <a:xfrm>
            <a:off x="567557" y="5889941"/>
            <a:ext cx="5604320" cy="590931"/>
          </a:xfrm>
        </p:spPr>
        <p:txBody>
          <a:bodyPr anchor="t" anchorCtr="0">
            <a:spAutoFit/>
          </a:bodyPr>
          <a:lstStyle>
            <a:lvl1pPr algn="l">
              <a:defRPr sz="3600" b="0" i="0">
                <a:solidFill>
                  <a:schemeClr val="tx1"/>
                </a:solidFill>
                <a:latin typeface="Aleo" panose="020F0502020204030203" pitchFamily="34" charset="77"/>
              </a:defRPr>
            </a:lvl1pPr>
          </a:lstStyle>
          <a:p>
            <a:r>
              <a:rPr lang="en-US"/>
              <a:t>Presentation title</a:t>
            </a:r>
          </a:p>
        </p:txBody>
      </p:sp>
      <p:sp>
        <p:nvSpPr>
          <p:cNvPr id="33" name="Subtitle 2">
            <a:extLst>
              <a:ext uri="{FF2B5EF4-FFF2-40B4-BE49-F238E27FC236}">
                <a16:creationId xmlns:a16="http://schemas.microsoft.com/office/drawing/2014/main" id="{03F5E76A-8F59-40A8-B15F-17D0B00602FF}"/>
              </a:ext>
            </a:extLst>
          </p:cNvPr>
          <p:cNvSpPr>
            <a:spLocks noGrp="1"/>
          </p:cNvSpPr>
          <p:nvPr>
            <p:ph type="subTitle" idx="1" hasCustomPrompt="1"/>
          </p:nvPr>
        </p:nvSpPr>
        <p:spPr>
          <a:xfrm>
            <a:off x="567557" y="7280223"/>
            <a:ext cx="3740944" cy="294302"/>
          </a:xfrm>
        </p:spPr>
        <p:txBody>
          <a:bodyPr anchor="t" anchorCtr="0">
            <a:spAutoFit/>
          </a:bodyPr>
          <a:lstStyle>
            <a:lvl1pPr marL="0" indent="0" algn="l">
              <a:buNone/>
              <a:defRPr sz="1600" b="0" i="0">
                <a:solidFill>
                  <a:schemeClr val="accent1"/>
                </a:solidFill>
                <a:latin typeface="Europa-Regular"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Preparation date:</a:t>
            </a:r>
          </a:p>
        </p:txBody>
      </p:sp>
      <p:sp>
        <p:nvSpPr>
          <p:cNvPr id="35" name="TextBox 34">
            <a:extLst>
              <a:ext uri="{FF2B5EF4-FFF2-40B4-BE49-F238E27FC236}">
                <a16:creationId xmlns:a16="http://schemas.microsoft.com/office/drawing/2014/main" id="{F34D3115-4EDB-4925-9D10-622500BCE7A1}"/>
              </a:ext>
            </a:extLst>
          </p:cNvPr>
          <p:cNvSpPr txBox="1"/>
          <p:nvPr userDrawn="1"/>
        </p:nvSpPr>
        <p:spPr>
          <a:xfrm>
            <a:off x="1165439" y="8617729"/>
            <a:ext cx="181925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i="0" kern="1200" dirty="0">
                <a:solidFill>
                  <a:schemeClr val="bg1"/>
                </a:solidFill>
                <a:effectLst/>
                <a:latin typeface="Europa-Regular" panose="02000000000000000000" pitchFamily="2" charset="77"/>
                <a:ea typeface="+mn-ea"/>
                <a:cs typeface="Calibri Light" panose="020F0302020204030204" pitchFamily="34" charset="0"/>
              </a:rPr>
              <a:t>Brought to you by</a:t>
            </a:r>
          </a:p>
        </p:txBody>
      </p:sp>
      <p:sp>
        <p:nvSpPr>
          <p:cNvPr id="38" name="Text Placeholder 2">
            <a:extLst>
              <a:ext uri="{FF2B5EF4-FFF2-40B4-BE49-F238E27FC236}">
                <a16:creationId xmlns:a16="http://schemas.microsoft.com/office/drawing/2014/main" id="{098DA8CD-52E9-4955-BF90-2E581B375CB4}"/>
              </a:ext>
            </a:extLst>
          </p:cNvPr>
          <p:cNvSpPr>
            <a:spLocks noGrp="1"/>
          </p:cNvSpPr>
          <p:nvPr>
            <p:ph type="body" idx="10" hasCustomPrompt="1"/>
          </p:nvPr>
        </p:nvSpPr>
        <p:spPr>
          <a:xfrm>
            <a:off x="567557" y="6717376"/>
            <a:ext cx="5604320" cy="349702"/>
          </a:xfrm>
        </p:spPr>
        <p:txBody>
          <a:bodyPr anchor="t" anchorCtr="0">
            <a:spAutoFit/>
          </a:bodyPr>
          <a:lstStyle>
            <a:lvl1pPr marL="0" indent="0" algn="l">
              <a:buNone/>
              <a:defRPr sz="2000" b="0" i="0">
                <a:solidFill>
                  <a:schemeClr val="tx1"/>
                </a:solidFill>
                <a:latin typeface="Europa-Regular"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if needed</a:t>
            </a:r>
          </a:p>
        </p:txBody>
      </p:sp>
      <p:pic>
        <p:nvPicPr>
          <p:cNvPr id="5" name="Picture 4">
            <a:extLst>
              <a:ext uri="{FF2B5EF4-FFF2-40B4-BE49-F238E27FC236}">
                <a16:creationId xmlns:a16="http://schemas.microsoft.com/office/drawing/2014/main" id="{D8A79A48-3D81-7642-977F-AE5E3BD6606F}"/>
              </a:ext>
            </a:extLst>
          </p:cNvPr>
          <p:cNvPicPr>
            <a:picLocks noChangeAspect="1"/>
          </p:cNvPicPr>
          <p:nvPr userDrawn="1"/>
        </p:nvPicPr>
        <p:blipFill>
          <a:blip r:embed="rId2"/>
          <a:stretch>
            <a:fillRect/>
          </a:stretch>
        </p:blipFill>
        <p:spPr>
          <a:xfrm>
            <a:off x="567557" y="4667171"/>
            <a:ext cx="5722886" cy="382016"/>
          </a:xfrm>
          <a:prstGeom prst="rect">
            <a:avLst/>
          </a:prstGeom>
        </p:spPr>
      </p:pic>
      <p:pic>
        <p:nvPicPr>
          <p:cNvPr id="9" name="Graphic 8">
            <a:extLst>
              <a:ext uri="{FF2B5EF4-FFF2-40B4-BE49-F238E27FC236}">
                <a16:creationId xmlns:a16="http://schemas.microsoft.com/office/drawing/2014/main" id="{C836430B-900F-FC41-9327-639558EDFA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12289" y="8998721"/>
            <a:ext cx="1125553" cy="499159"/>
          </a:xfrm>
          <a:prstGeom prst="rect">
            <a:avLst/>
          </a:prstGeom>
        </p:spPr>
      </p:pic>
      <p:pic>
        <p:nvPicPr>
          <p:cNvPr id="11" name="Picture 10">
            <a:extLst>
              <a:ext uri="{FF2B5EF4-FFF2-40B4-BE49-F238E27FC236}">
                <a16:creationId xmlns:a16="http://schemas.microsoft.com/office/drawing/2014/main" id="{0F5686AA-CA6E-D44A-856C-65A6A8313D77}"/>
              </a:ext>
            </a:extLst>
          </p:cNvPr>
          <p:cNvPicPr>
            <a:picLocks noChangeAspect="1"/>
          </p:cNvPicPr>
          <p:nvPr userDrawn="1"/>
        </p:nvPicPr>
        <p:blipFill rotWithShape="1">
          <a:blip r:embed="rId5">
            <a:alphaModFix amt="29000"/>
          </a:blip>
          <a:srcRect t="7899" r="10395" b="16165"/>
          <a:stretch/>
        </p:blipFill>
        <p:spPr>
          <a:xfrm>
            <a:off x="2708565" y="-1"/>
            <a:ext cx="4142291" cy="4195121"/>
          </a:xfrm>
          <a:prstGeom prst="rect">
            <a:avLst/>
          </a:prstGeom>
          <a:effectLst/>
        </p:spPr>
      </p:pic>
      <p:sp>
        <p:nvSpPr>
          <p:cNvPr id="14" name="Frame 13">
            <a:extLst>
              <a:ext uri="{FF2B5EF4-FFF2-40B4-BE49-F238E27FC236}">
                <a16:creationId xmlns:a16="http://schemas.microsoft.com/office/drawing/2014/main" id="{907CEB5E-B48F-394A-BFA1-33BB2E22EA72}"/>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2" name="TextBox 1">
            <a:extLst>
              <a:ext uri="{FF2B5EF4-FFF2-40B4-BE49-F238E27FC236}">
                <a16:creationId xmlns:a16="http://schemas.microsoft.com/office/drawing/2014/main" id="{49049C85-21B0-808C-BCD5-F4B820B02E80}"/>
              </a:ext>
            </a:extLst>
          </p:cNvPr>
          <p:cNvSpPr txBox="1"/>
          <p:nvPr userDrawn="1"/>
        </p:nvSpPr>
        <p:spPr>
          <a:xfrm>
            <a:off x="3789461" y="8617729"/>
            <a:ext cx="1819253" cy="246221"/>
          </a:xfrm>
          <a:prstGeom prst="rect">
            <a:avLst/>
          </a:prstGeom>
          <a:noFill/>
        </p:spPr>
        <p:txBody>
          <a:bodyPr wrap="square" rtlCol="0">
            <a:spAutoFit/>
          </a:bodyPr>
          <a:lstStyle/>
          <a:p>
            <a:pPr algn="ctr"/>
            <a:r>
              <a:rPr lang="en-GB" sz="1000" b="0" i="0" kern="1200" dirty="0">
                <a:solidFill>
                  <a:schemeClr val="bg1"/>
                </a:solidFill>
                <a:effectLst/>
                <a:latin typeface="Europa-Regular" panose="02000000000000000000" pitchFamily="2" charset="77"/>
                <a:ea typeface="+mn-ea"/>
                <a:cs typeface="Calibri Light" panose="020F0302020204030204" pitchFamily="34" charset="0"/>
              </a:rPr>
              <a:t>In partnership with </a:t>
            </a:r>
          </a:p>
        </p:txBody>
      </p:sp>
      <p:pic>
        <p:nvPicPr>
          <p:cNvPr id="6" name="Picture 5">
            <a:extLst>
              <a:ext uri="{FF2B5EF4-FFF2-40B4-BE49-F238E27FC236}">
                <a16:creationId xmlns:a16="http://schemas.microsoft.com/office/drawing/2014/main" id="{782176F9-A4E3-F411-2B0B-192547DAC85F}"/>
              </a:ext>
            </a:extLst>
          </p:cNvPr>
          <p:cNvPicPr>
            <a:picLocks noChangeAspect="1"/>
          </p:cNvPicPr>
          <p:nvPr userDrawn="1"/>
        </p:nvPicPr>
        <p:blipFill>
          <a:blip r:embed="rId6"/>
          <a:stretch>
            <a:fillRect/>
          </a:stretch>
        </p:blipFill>
        <p:spPr>
          <a:xfrm>
            <a:off x="4368192" y="8951175"/>
            <a:ext cx="661790" cy="612969"/>
          </a:xfrm>
          <a:prstGeom prst="rect">
            <a:avLst/>
          </a:prstGeom>
        </p:spPr>
      </p:pic>
      <p:cxnSp>
        <p:nvCxnSpPr>
          <p:cNvPr id="8" name="Straight Connector 7">
            <a:extLst>
              <a:ext uri="{FF2B5EF4-FFF2-40B4-BE49-F238E27FC236}">
                <a16:creationId xmlns:a16="http://schemas.microsoft.com/office/drawing/2014/main" id="{EF23CBF4-6AF0-9499-57F5-B4152B541C9A}"/>
              </a:ext>
            </a:extLst>
          </p:cNvPr>
          <p:cNvCxnSpPr>
            <a:cxnSpLocks/>
          </p:cNvCxnSpPr>
          <p:nvPr userDrawn="1"/>
        </p:nvCxnSpPr>
        <p:spPr>
          <a:xfrm>
            <a:off x="3429000" y="8826964"/>
            <a:ext cx="0" cy="7754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3DD6F78-F648-9A95-8F9A-EAE487AA3C71}"/>
              </a:ext>
            </a:extLst>
          </p:cNvPr>
          <p:cNvSpPr txBox="1"/>
          <p:nvPr userDrawn="1"/>
        </p:nvSpPr>
        <p:spPr>
          <a:xfrm>
            <a:off x="6969866" y="0"/>
            <a:ext cx="2304256" cy="3262428"/>
          </a:xfrm>
          <a:prstGeom prst="rect">
            <a:avLst/>
          </a:prstGeom>
          <a:noFill/>
        </p:spPr>
        <p:txBody>
          <a:bodyPr wrap="square" lIns="91412" tIns="45718" rIns="91412" bIns="45718" rtlCol="0">
            <a:spAutoFit/>
          </a:bodyPr>
          <a:lstStyle/>
          <a:p>
            <a:pPr algn="l"/>
            <a:r>
              <a:rPr lang="en-US" sz="1900" b="0" i="0" dirty="0">
                <a:effectLst/>
                <a:latin typeface="Europa-Regular" panose="02000000000000000000" pitchFamily="2" charset="77"/>
                <a:ea typeface="Samsung Sharp Sans Medium" charset="0"/>
                <a:cs typeface="Samsung Sharp Sans Medium" charset="0"/>
                <a:sym typeface="Helvetica Light"/>
              </a:rPr>
              <a:t>Image title page</a:t>
            </a:r>
            <a:endParaRPr lang="en-US" sz="2500" b="0" i="0" dirty="0">
              <a:effectLst/>
              <a:latin typeface="Europa-Regular" panose="02000000000000000000" pitchFamily="2" charset="77"/>
              <a:ea typeface="Samsung Sharp Sans Medium" charset="0"/>
              <a:cs typeface="Samsung Sharp Sans Medium" charset="0"/>
              <a:sym typeface="Helvetica Light"/>
            </a:endParaRPr>
          </a:p>
          <a:p>
            <a:pPr algn="l"/>
            <a:endParaRPr lang="en-GB" sz="1100" b="0" i="0" dirty="0">
              <a:latin typeface="Europa-Regular" panose="02000000000000000000" pitchFamily="2" charset="77"/>
              <a:ea typeface="Samsung Sharp Sans Medium" charset="0"/>
              <a:cs typeface="Samsung Sharp Sans Medium" charset="0"/>
            </a:endParaRPr>
          </a:p>
          <a:p>
            <a:pPr algn="l"/>
            <a:r>
              <a:rPr lang="en-GB" sz="1100" b="0" i="0" dirty="0">
                <a:latin typeface="Europa-Regular" panose="02000000000000000000" pitchFamily="2" charset="77"/>
                <a:ea typeface="Samsung Sharp Sans Medium" charset="0"/>
                <a:cs typeface="Samsung Sharp Sans Medium" charset="0"/>
              </a:rPr>
              <a:t>To replace the image in the background, select</a:t>
            </a:r>
            <a:r>
              <a:rPr lang="en-GB" sz="1100" b="0" i="0" baseline="0" dirty="0">
                <a:latin typeface="Europa-Regular" panose="02000000000000000000" pitchFamily="2" charset="77"/>
                <a:ea typeface="Samsung Sharp Sans Medium" charset="0"/>
                <a:cs typeface="Samsung Sharp Sans Medium" charset="0"/>
              </a:rPr>
              <a:t> and </a:t>
            </a:r>
            <a:r>
              <a:rPr lang="en-GB" sz="1100" b="0" i="0" dirty="0">
                <a:latin typeface="Europa-Regular" panose="02000000000000000000" pitchFamily="2" charset="77"/>
                <a:ea typeface="Samsung Sharp Sans Medium" charset="0"/>
                <a:cs typeface="Samsung Sharp Sans Medium" charset="0"/>
              </a:rPr>
              <a:t>delete the existing image and click on the icon in the centre to browse to the image you want to use. Click on OPEN.</a:t>
            </a:r>
          </a:p>
          <a:p>
            <a:pPr algn="l"/>
            <a:endParaRPr lang="en-GB" sz="1100" b="0" i="0" dirty="0">
              <a:latin typeface="Europa-Regular" panose="02000000000000000000" pitchFamily="2" charset="77"/>
              <a:ea typeface="Samsung Sharp Sans Medium" charset="0"/>
              <a:cs typeface="Samsung Sharp Sans Medium" charset="0"/>
            </a:endParaRPr>
          </a:p>
          <a:p>
            <a:pPr algn="l"/>
            <a:r>
              <a:rPr lang="en-GB" sz="1100" b="0" i="0" dirty="0">
                <a:latin typeface="Europa-Regular" panose="02000000000000000000" pitchFamily="2" charset="77"/>
                <a:ea typeface="Samsung Sharp Sans Medium" charset="0"/>
                <a:cs typeface="Samsung Sharp Sans Medium" charset="0"/>
              </a:rPr>
              <a:t>This will automatically be placed in front of any objects.</a:t>
            </a:r>
            <a:r>
              <a:rPr lang="en-GB" sz="1100" b="0" i="0" baseline="0" dirty="0">
                <a:latin typeface="Europa-Regular" panose="02000000000000000000" pitchFamily="2" charset="77"/>
                <a:ea typeface="Samsung Sharp Sans Medium" charset="0"/>
                <a:cs typeface="Samsung Sharp Sans Medium" charset="0"/>
              </a:rPr>
              <a:t> </a:t>
            </a:r>
            <a:r>
              <a:rPr lang="en-GB" sz="1100" b="0" i="0" dirty="0">
                <a:latin typeface="Europa-Regular" panose="02000000000000000000" pitchFamily="2" charset="77"/>
                <a:ea typeface="Samsung Sharp Sans Medium" charset="0"/>
                <a:cs typeface="Samsung Sharp Sans Medium" charset="0"/>
              </a:rPr>
              <a:t>Crop the picture as necessary, and then right click and select send to back from the dropdown.</a:t>
            </a:r>
            <a:endParaRPr lang="en-GB" sz="2000" b="0" i="0" dirty="0">
              <a:latin typeface="Europa-Regular" panose="02000000000000000000" pitchFamily="2" charset="77"/>
              <a:ea typeface="Samsung Sharp Sans Medium" charset="0"/>
              <a:cs typeface="Samsung Sharp Sans Medium" charset="0"/>
            </a:endParaRPr>
          </a:p>
          <a:p>
            <a:pPr lvl="0" algn="l"/>
            <a:endParaRPr lang="en-GB" sz="1100" b="0" i="0" dirty="0">
              <a:latin typeface="Europa-Regular" panose="02000000000000000000" pitchFamily="2" charset="77"/>
              <a:ea typeface="Samsung Sharp Sans Medium" charset="0"/>
              <a:cs typeface="Samsung Sharp Sans Medium" charset="0"/>
            </a:endParaRPr>
          </a:p>
          <a:p>
            <a:pPr lvl="0" algn="l"/>
            <a:r>
              <a:rPr lang="en-GB" sz="1100" b="0" i="0" dirty="0">
                <a:latin typeface="Europa-Regular" panose="02000000000000000000" pitchFamily="2" charset="77"/>
                <a:ea typeface="Samsung Sharp Sans Medium" charset="0"/>
                <a:cs typeface="Samsung Sharp Sans Medium" charset="0"/>
              </a:rPr>
              <a:t>The text</a:t>
            </a:r>
            <a:r>
              <a:rPr lang="en-GB" sz="1100" b="0" i="0" baseline="0" dirty="0">
                <a:latin typeface="Europa-Regular" panose="02000000000000000000" pitchFamily="2" charset="77"/>
                <a:ea typeface="Samsung Sharp Sans Medium" charset="0"/>
                <a:cs typeface="Samsung Sharp Sans Medium" charset="0"/>
              </a:rPr>
              <a:t> and logo elements are separate items, and will not be visible unless you send to back. </a:t>
            </a:r>
            <a:endParaRPr lang="en-GB" sz="2000" b="0" i="0" dirty="0">
              <a:latin typeface="Europa-Regular" panose="02000000000000000000" pitchFamily="2" charset="77"/>
              <a:ea typeface="Samsung Sharp Sans Medium" charset="0"/>
              <a:cs typeface="Samsung Sharp Sans Medium" charset="0"/>
            </a:endParaRPr>
          </a:p>
        </p:txBody>
      </p:sp>
    </p:spTree>
    <p:extLst>
      <p:ext uri="{BB962C8B-B14F-4D97-AF65-F5344CB8AC3E}">
        <p14:creationId xmlns:p14="http://schemas.microsoft.com/office/powerpoint/2010/main" val="1361794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Footer note here</a:t>
            </a:r>
          </a:p>
        </p:txBody>
      </p:sp>
      <p:sp>
        <p:nvSpPr>
          <p:cNvPr id="6" name="Slide Number Placeholder 5"/>
          <p:cNvSpPr>
            <a:spLocks noGrp="1"/>
          </p:cNvSpPr>
          <p:nvPr>
            <p:ph type="sldNum" sz="quarter" idx="12"/>
          </p:nvPr>
        </p:nvSpPr>
        <p:spPr/>
        <p:txBody>
          <a:bodyPr/>
          <a:lstStyle/>
          <a:p>
            <a:fld id="{96CFBBE5-C89E-5443-B1DC-F84CD39D365C}" type="slidenum">
              <a:rPr lang="en-US" smtClean="0"/>
              <a:pPr/>
              <a:t>‹#›</a:t>
            </a:fld>
            <a:endParaRPr lang="en-US" dirty="0"/>
          </a:p>
        </p:txBody>
      </p:sp>
      <p:sp>
        <p:nvSpPr>
          <p:cNvPr id="63" name="Content Placeholder 28">
            <a:extLst>
              <a:ext uri="{FF2B5EF4-FFF2-40B4-BE49-F238E27FC236}">
                <a16:creationId xmlns:a16="http://schemas.microsoft.com/office/drawing/2014/main" id="{EBBABFA0-3F7C-4605-8606-5166C99D7607}"/>
              </a:ext>
            </a:extLst>
          </p:cNvPr>
          <p:cNvSpPr>
            <a:spLocks noGrp="1"/>
          </p:cNvSpPr>
          <p:nvPr>
            <p:ph sz="quarter" idx="13" hasCustomPrompt="1"/>
          </p:nvPr>
        </p:nvSpPr>
        <p:spPr>
          <a:xfrm>
            <a:off x="315218" y="6112123"/>
            <a:ext cx="809922" cy="1677053"/>
          </a:xfrm>
          <a:prstGeom prst="rect">
            <a:avLst/>
          </a:prstGeom>
        </p:spPr>
        <p:txBody>
          <a:bodyPr/>
          <a:lstStyle>
            <a:lvl1pPr marL="92075" indent="-92075">
              <a:lnSpc>
                <a:spcPct val="100000"/>
              </a:lnSpc>
              <a:spcBef>
                <a:spcPts val="600"/>
              </a:spcBef>
              <a:defRPr sz="700" b="0" i="0" baseline="0">
                <a:solidFill>
                  <a:schemeClr val="tx1"/>
                </a:solidFill>
                <a:latin typeface="Europa-Regular" panose="02000000000000000000" pitchFamily="2" charset="77"/>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p>
          <a:p>
            <a:pPr>
              <a:lnSpc>
                <a:spcPct val="110000"/>
              </a:lnSpc>
            </a:pPr>
            <a:endParaRPr lang="en-US" sz="500">
              <a:latin typeface="+mj-lt"/>
              <a:ea typeface="Samsung Sharp Sans Medium" charset="0"/>
              <a:cs typeface="Samsung Sharp Sans Medium" charset="0"/>
            </a:endParaRPr>
          </a:p>
          <a:p>
            <a:pPr>
              <a:lnSpc>
                <a:spcPct val="110000"/>
              </a:lnSpc>
            </a:pPr>
            <a:r>
              <a:rPr lang="en-US" sz="600" err="1">
                <a:latin typeface="+mj-lt"/>
                <a:ea typeface="Samsung Sharp Sans Medium" charset="0"/>
                <a:cs typeface="Samsung Sharp Sans Medium" charset="0"/>
              </a:rPr>
              <a:t>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est</a:t>
            </a:r>
            <a:r>
              <a:rPr lang="en-US" sz="600">
                <a:latin typeface="+mj-lt"/>
                <a:ea typeface="Samsung Sharp Sans Medium" charset="0"/>
                <a:cs typeface="Samsung Sharp Sans Medium" charset="0"/>
              </a:rPr>
              <a:t> et </a:t>
            </a:r>
            <a:r>
              <a:rPr lang="en-US" sz="600" err="1">
                <a:latin typeface="+mj-lt"/>
                <a:ea typeface="Samsung Sharp Sans Medium" charset="0"/>
                <a:cs typeface="Samsung Sharp Sans Medium" charset="0"/>
              </a:rPr>
              <a:t>estiis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moluptat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volorate</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Ossit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untur</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aboribu</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sdanda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nimosanimini</a:t>
            </a:r>
            <a:r>
              <a:rPr lang="en-US" sz="600">
                <a:latin typeface="+mj-lt"/>
                <a:ea typeface="Samsung Sharp Sans Medium" charset="0"/>
                <a:cs typeface="Samsung Sharp Sans Medium" charset="0"/>
              </a:rPr>
              <a:t> tem </a:t>
            </a:r>
            <a:r>
              <a:rPr lang="en-US" sz="600" err="1">
                <a:latin typeface="+mj-lt"/>
                <a:ea typeface="Samsung Sharp Sans Medium" charset="0"/>
                <a:cs typeface="Samsung Sharp Sans Medium" charset="0"/>
              </a:rPr>
              <a:t>hicillia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quaescilla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corio</a:t>
            </a:r>
            <a:r>
              <a:rPr lang="en-US" sz="600">
                <a:latin typeface="+mj-lt"/>
                <a:ea typeface="Samsung Sharp Sans Medium" charset="0"/>
                <a:cs typeface="Samsung Sharp Sans Medium" charset="0"/>
              </a:rPr>
              <a:t> quo. </a:t>
            </a:r>
            <a:r>
              <a:rPr lang="en-US" sz="600" err="1">
                <a:latin typeface="+mj-lt"/>
                <a:ea typeface="Samsung Sharp Sans Medium" charset="0"/>
                <a:cs typeface="Samsung Sharp Sans Medium" charset="0"/>
              </a:rPr>
              <a:t>Quaepudis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plaut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endemquam</a:t>
            </a:r>
            <a:r>
              <a:rPr lang="en-US" sz="600">
                <a:latin typeface="+mj-lt"/>
                <a:ea typeface="Samsung Sharp Sans Medium" charset="0"/>
                <a:cs typeface="Samsung Sharp Sans Medium" charset="0"/>
              </a:rPr>
              <a:t> as expel </a:t>
            </a:r>
            <a:r>
              <a:rPr lang="en-US" sz="600" err="1">
                <a:latin typeface="+mj-lt"/>
                <a:ea typeface="Samsung Sharp Sans Medium" charset="0"/>
                <a:cs typeface="Samsung Sharp Sans Medium" charset="0"/>
              </a:rPr>
              <a:t>eum</a:t>
            </a:r>
            <a:r>
              <a:rPr lang="en-US" sz="600">
                <a:latin typeface="+mj-lt"/>
                <a:ea typeface="Samsung Sharp Sans Medium" charset="0"/>
                <a:cs typeface="Samsung Sharp Sans Medium" charset="0"/>
              </a:rPr>
              <a:t>.</a:t>
            </a:r>
          </a:p>
        </p:txBody>
      </p:sp>
      <p:sp>
        <p:nvSpPr>
          <p:cNvPr id="64" name="Content Placeholder 28">
            <a:extLst>
              <a:ext uri="{FF2B5EF4-FFF2-40B4-BE49-F238E27FC236}">
                <a16:creationId xmlns:a16="http://schemas.microsoft.com/office/drawing/2014/main" id="{30FD492F-D1E8-4428-9B51-D62BE81C2C5A}"/>
              </a:ext>
            </a:extLst>
          </p:cNvPr>
          <p:cNvSpPr>
            <a:spLocks noGrp="1"/>
          </p:cNvSpPr>
          <p:nvPr>
            <p:ph sz="quarter" idx="14" hasCustomPrompt="1"/>
          </p:nvPr>
        </p:nvSpPr>
        <p:spPr>
          <a:xfrm>
            <a:off x="1413012" y="6112123"/>
            <a:ext cx="809922" cy="1677053"/>
          </a:xfrm>
          <a:prstGeom prst="rect">
            <a:avLst/>
          </a:prstGeom>
        </p:spPr>
        <p:txBody>
          <a:bodyPr/>
          <a:lstStyle>
            <a:lvl1pPr marL="92075" indent="-92075">
              <a:lnSpc>
                <a:spcPct val="100000"/>
              </a:lnSpc>
              <a:spcBef>
                <a:spcPts val="600"/>
              </a:spcBef>
              <a:defRPr sz="700" b="0" i="0" baseline="0">
                <a:solidFill>
                  <a:schemeClr val="tx1"/>
                </a:solidFill>
                <a:latin typeface="Europa-Regular" panose="02000000000000000000" pitchFamily="2" charset="77"/>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p>
          <a:p>
            <a:pPr>
              <a:lnSpc>
                <a:spcPct val="110000"/>
              </a:lnSpc>
            </a:pPr>
            <a:endParaRPr lang="en-US" sz="500">
              <a:latin typeface="+mj-lt"/>
              <a:ea typeface="Samsung Sharp Sans Medium" charset="0"/>
              <a:cs typeface="Samsung Sharp Sans Medium" charset="0"/>
            </a:endParaRPr>
          </a:p>
          <a:p>
            <a:pPr>
              <a:lnSpc>
                <a:spcPct val="110000"/>
              </a:lnSpc>
            </a:pPr>
            <a:r>
              <a:rPr lang="en-US" sz="600" err="1">
                <a:latin typeface="+mj-lt"/>
                <a:ea typeface="Samsung Sharp Sans Medium" charset="0"/>
                <a:cs typeface="Samsung Sharp Sans Medium" charset="0"/>
              </a:rPr>
              <a:t>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est</a:t>
            </a:r>
            <a:r>
              <a:rPr lang="en-US" sz="600">
                <a:latin typeface="+mj-lt"/>
                <a:ea typeface="Samsung Sharp Sans Medium" charset="0"/>
                <a:cs typeface="Samsung Sharp Sans Medium" charset="0"/>
              </a:rPr>
              <a:t> et </a:t>
            </a:r>
            <a:r>
              <a:rPr lang="en-US" sz="600" err="1">
                <a:latin typeface="+mj-lt"/>
                <a:ea typeface="Samsung Sharp Sans Medium" charset="0"/>
                <a:cs typeface="Samsung Sharp Sans Medium" charset="0"/>
              </a:rPr>
              <a:t>estiis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moluptat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volorate</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Ossit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untur</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aboribu</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sdanda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nimosanimini</a:t>
            </a:r>
            <a:r>
              <a:rPr lang="en-US" sz="600">
                <a:latin typeface="+mj-lt"/>
                <a:ea typeface="Samsung Sharp Sans Medium" charset="0"/>
                <a:cs typeface="Samsung Sharp Sans Medium" charset="0"/>
              </a:rPr>
              <a:t> tem </a:t>
            </a:r>
            <a:r>
              <a:rPr lang="en-US" sz="600" err="1">
                <a:latin typeface="+mj-lt"/>
                <a:ea typeface="Samsung Sharp Sans Medium" charset="0"/>
                <a:cs typeface="Samsung Sharp Sans Medium" charset="0"/>
              </a:rPr>
              <a:t>hicillia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quaescilla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corio</a:t>
            </a:r>
            <a:r>
              <a:rPr lang="en-US" sz="600">
                <a:latin typeface="+mj-lt"/>
                <a:ea typeface="Samsung Sharp Sans Medium" charset="0"/>
                <a:cs typeface="Samsung Sharp Sans Medium" charset="0"/>
              </a:rPr>
              <a:t> quo. </a:t>
            </a:r>
            <a:r>
              <a:rPr lang="en-US" sz="600" err="1">
                <a:latin typeface="+mj-lt"/>
                <a:ea typeface="Samsung Sharp Sans Medium" charset="0"/>
                <a:cs typeface="Samsung Sharp Sans Medium" charset="0"/>
              </a:rPr>
              <a:t>Quaepudis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plaut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endemquam</a:t>
            </a:r>
            <a:r>
              <a:rPr lang="en-US" sz="600">
                <a:latin typeface="+mj-lt"/>
                <a:ea typeface="Samsung Sharp Sans Medium" charset="0"/>
                <a:cs typeface="Samsung Sharp Sans Medium" charset="0"/>
              </a:rPr>
              <a:t> as expel </a:t>
            </a:r>
            <a:r>
              <a:rPr lang="en-US" sz="600" err="1">
                <a:latin typeface="+mj-lt"/>
                <a:ea typeface="Samsung Sharp Sans Medium" charset="0"/>
                <a:cs typeface="Samsung Sharp Sans Medium" charset="0"/>
              </a:rPr>
              <a:t>eum</a:t>
            </a:r>
            <a:r>
              <a:rPr lang="en-US" sz="600">
                <a:latin typeface="+mj-lt"/>
                <a:ea typeface="Samsung Sharp Sans Medium" charset="0"/>
                <a:cs typeface="Samsung Sharp Sans Medium" charset="0"/>
              </a:rPr>
              <a:t>.</a:t>
            </a:r>
          </a:p>
        </p:txBody>
      </p:sp>
      <p:sp>
        <p:nvSpPr>
          <p:cNvPr id="65" name="Content Placeholder 28">
            <a:extLst>
              <a:ext uri="{FF2B5EF4-FFF2-40B4-BE49-F238E27FC236}">
                <a16:creationId xmlns:a16="http://schemas.microsoft.com/office/drawing/2014/main" id="{53394E21-E16D-489F-8B18-135FB917B107}"/>
              </a:ext>
            </a:extLst>
          </p:cNvPr>
          <p:cNvSpPr>
            <a:spLocks noGrp="1"/>
          </p:cNvSpPr>
          <p:nvPr>
            <p:ph sz="quarter" idx="15" hasCustomPrompt="1"/>
          </p:nvPr>
        </p:nvSpPr>
        <p:spPr>
          <a:xfrm>
            <a:off x="2511232" y="6112123"/>
            <a:ext cx="809922" cy="1677053"/>
          </a:xfrm>
          <a:prstGeom prst="rect">
            <a:avLst/>
          </a:prstGeom>
        </p:spPr>
        <p:txBody>
          <a:bodyPr/>
          <a:lstStyle>
            <a:lvl1pPr marL="92075" indent="-92075">
              <a:lnSpc>
                <a:spcPct val="100000"/>
              </a:lnSpc>
              <a:spcBef>
                <a:spcPts val="600"/>
              </a:spcBef>
              <a:defRPr sz="700" b="0" i="0" baseline="0">
                <a:solidFill>
                  <a:schemeClr val="tx1"/>
                </a:solidFill>
                <a:latin typeface="Europa-Regular" panose="02000000000000000000" pitchFamily="2" charset="77"/>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p>
          <a:p>
            <a:pPr>
              <a:lnSpc>
                <a:spcPct val="110000"/>
              </a:lnSpc>
            </a:pPr>
            <a:endParaRPr lang="en-US" sz="500">
              <a:latin typeface="+mj-lt"/>
              <a:ea typeface="Samsung Sharp Sans Medium" charset="0"/>
              <a:cs typeface="Samsung Sharp Sans Medium" charset="0"/>
            </a:endParaRPr>
          </a:p>
          <a:p>
            <a:pPr>
              <a:lnSpc>
                <a:spcPct val="110000"/>
              </a:lnSpc>
            </a:pPr>
            <a:r>
              <a:rPr lang="en-US" sz="600" err="1">
                <a:latin typeface="+mj-lt"/>
                <a:ea typeface="Samsung Sharp Sans Medium" charset="0"/>
                <a:cs typeface="Samsung Sharp Sans Medium" charset="0"/>
              </a:rPr>
              <a:t>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est</a:t>
            </a:r>
            <a:r>
              <a:rPr lang="en-US" sz="600">
                <a:latin typeface="+mj-lt"/>
                <a:ea typeface="Samsung Sharp Sans Medium" charset="0"/>
                <a:cs typeface="Samsung Sharp Sans Medium" charset="0"/>
              </a:rPr>
              <a:t> et </a:t>
            </a:r>
            <a:r>
              <a:rPr lang="en-US" sz="600" err="1">
                <a:latin typeface="+mj-lt"/>
                <a:ea typeface="Samsung Sharp Sans Medium" charset="0"/>
                <a:cs typeface="Samsung Sharp Sans Medium" charset="0"/>
              </a:rPr>
              <a:t>estiis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moluptat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volorate</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Ossit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untur</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aboribu</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sdanda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nimosanimini</a:t>
            </a:r>
            <a:r>
              <a:rPr lang="en-US" sz="600">
                <a:latin typeface="+mj-lt"/>
                <a:ea typeface="Samsung Sharp Sans Medium" charset="0"/>
                <a:cs typeface="Samsung Sharp Sans Medium" charset="0"/>
              </a:rPr>
              <a:t> tem </a:t>
            </a:r>
            <a:r>
              <a:rPr lang="en-US" sz="600" err="1">
                <a:latin typeface="+mj-lt"/>
                <a:ea typeface="Samsung Sharp Sans Medium" charset="0"/>
                <a:cs typeface="Samsung Sharp Sans Medium" charset="0"/>
              </a:rPr>
              <a:t>hicillia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quaescilla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corio</a:t>
            </a:r>
            <a:r>
              <a:rPr lang="en-US" sz="600">
                <a:latin typeface="+mj-lt"/>
                <a:ea typeface="Samsung Sharp Sans Medium" charset="0"/>
                <a:cs typeface="Samsung Sharp Sans Medium" charset="0"/>
              </a:rPr>
              <a:t> quo. </a:t>
            </a:r>
            <a:r>
              <a:rPr lang="en-US" sz="600" err="1">
                <a:latin typeface="+mj-lt"/>
                <a:ea typeface="Samsung Sharp Sans Medium" charset="0"/>
                <a:cs typeface="Samsung Sharp Sans Medium" charset="0"/>
              </a:rPr>
              <a:t>Quaepudis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plaut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endemquam</a:t>
            </a:r>
            <a:r>
              <a:rPr lang="en-US" sz="600">
                <a:latin typeface="+mj-lt"/>
                <a:ea typeface="Samsung Sharp Sans Medium" charset="0"/>
                <a:cs typeface="Samsung Sharp Sans Medium" charset="0"/>
              </a:rPr>
              <a:t> as expel </a:t>
            </a:r>
            <a:r>
              <a:rPr lang="en-US" sz="600" err="1">
                <a:latin typeface="+mj-lt"/>
                <a:ea typeface="Samsung Sharp Sans Medium" charset="0"/>
                <a:cs typeface="Samsung Sharp Sans Medium" charset="0"/>
              </a:rPr>
              <a:t>eum</a:t>
            </a:r>
            <a:r>
              <a:rPr lang="en-US" sz="600">
                <a:latin typeface="+mj-lt"/>
                <a:ea typeface="Samsung Sharp Sans Medium" charset="0"/>
                <a:cs typeface="Samsung Sharp Sans Medium" charset="0"/>
              </a:rPr>
              <a:t>.</a:t>
            </a:r>
          </a:p>
        </p:txBody>
      </p:sp>
      <p:sp>
        <p:nvSpPr>
          <p:cNvPr id="66" name="Content Placeholder 28">
            <a:extLst>
              <a:ext uri="{FF2B5EF4-FFF2-40B4-BE49-F238E27FC236}">
                <a16:creationId xmlns:a16="http://schemas.microsoft.com/office/drawing/2014/main" id="{ACD252F0-EEDC-4B28-9F20-24CE331AE9DB}"/>
              </a:ext>
            </a:extLst>
          </p:cNvPr>
          <p:cNvSpPr>
            <a:spLocks noGrp="1"/>
          </p:cNvSpPr>
          <p:nvPr>
            <p:ph sz="quarter" idx="16" hasCustomPrompt="1"/>
          </p:nvPr>
        </p:nvSpPr>
        <p:spPr>
          <a:xfrm>
            <a:off x="3609453" y="6112123"/>
            <a:ext cx="809922" cy="1677053"/>
          </a:xfrm>
          <a:prstGeom prst="rect">
            <a:avLst/>
          </a:prstGeom>
        </p:spPr>
        <p:txBody>
          <a:bodyPr/>
          <a:lstStyle>
            <a:lvl1pPr marL="92075" indent="-92075">
              <a:lnSpc>
                <a:spcPct val="100000"/>
              </a:lnSpc>
              <a:spcBef>
                <a:spcPts val="600"/>
              </a:spcBef>
              <a:defRPr sz="700" b="0" i="0" baseline="0">
                <a:solidFill>
                  <a:schemeClr val="tx1"/>
                </a:solidFill>
                <a:latin typeface="Europa-Regular" panose="02000000000000000000" pitchFamily="2" charset="77"/>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p>
          <a:p>
            <a:pPr>
              <a:lnSpc>
                <a:spcPct val="110000"/>
              </a:lnSpc>
            </a:pPr>
            <a:endParaRPr lang="en-US" sz="500">
              <a:latin typeface="+mj-lt"/>
              <a:ea typeface="Samsung Sharp Sans Medium" charset="0"/>
              <a:cs typeface="Samsung Sharp Sans Medium" charset="0"/>
            </a:endParaRPr>
          </a:p>
          <a:p>
            <a:pPr>
              <a:lnSpc>
                <a:spcPct val="110000"/>
              </a:lnSpc>
            </a:pPr>
            <a:r>
              <a:rPr lang="en-US" sz="600" err="1">
                <a:latin typeface="+mj-lt"/>
                <a:ea typeface="Samsung Sharp Sans Medium" charset="0"/>
                <a:cs typeface="Samsung Sharp Sans Medium" charset="0"/>
              </a:rPr>
              <a:t>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est</a:t>
            </a:r>
            <a:r>
              <a:rPr lang="en-US" sz="600">
                <a:latin typeface="+mj-lt"/>
                <a:ea typeface="Samsung Sharp Sans Medium" charset="0"/>
                <a:cs typeface="Samsung Sharp Sans Medium" charset="0"/>
              </a:rPr>
              <a:t> et </a:t>
            </a:r>
            <a:r>
              <a:rPr lang="en-US" sz="600" err="1">
                <a:latin typeface="+mj-lt"/>
                <a:ea typeface="Samsung Sharp Sans Medium" charset="0"/>
                <a:cs typeface="Samsung Sharp Sans Medium" charset="0"/>
              </a:rPr>
              <a:t>estiis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moluptat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volorate</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Ossit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untur</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aboribu</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sdanda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nimosanimini</a:t>
            </a:r>
            <a:r>
              <a:rPr lang="en-US" sz="600">
                <a:latin typeface="+mj-lt"/>
                <a:ea typeface="Samsung Sharp Sans Medium" charset="0"/>
                <a:cs typeface="Samsung Sharp Sans Medium" charset="0"/>
              </a:rPr>
              <a:t> tem </a:t>
            </a:r>
            <a:r>
              <a:rPr lang="en-US" sz="600" err="1">
                <a:latin typeface="+mj-lt"/>
                <a:ea typeface="Samsung Sharp Sans Medium" charset="0"/>
                <a:cs typeface="Samsung Sharp Sans Medium" charset="0"/>
              </a:rPr>
              <a:t>hicillia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quaescilla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corio</a:t>
            </a:r>
            <a:r>
              <a:rPr lang="en-US" sz="600">
                <a:latin typeface="+mj-lt"/>
                <a:ea typeface="Samsung Sharp Sans Medium" charset="0"/>
                <a:cs typeface="Samsung Sharp Sans Medium" charset="0"/>
              </a:rPr>
              <a:t> quo. </a:t>
            </a:r>
            <a:r>
              <a:rPr lang="en-US" sz="600" err="1">
                <a:latin typeface="+mj-lt"/>
                <a:ea typeface="Samsung Sharp Sans Medium" charset="0"/>
                <a:cs typeface="Samsung Sharp Sans Medium" charset="0"/>
              </a:rPr>
              <a:t>Quaepudis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plaut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endemquam</a:t>
            </a:r>
            <a:r>
              <a:rPr lang="en-US" sz="600">
                <a:latin typeface="+mj-lt"/>
                <a:ea typeface="Samsung Sharp Sans Medium" charset="0"/>
                <a:cs typeface="Samsung Sharp Sans Medium" charset="0"/>
              </a:rPr>
              <a:t> as expel </a:t>
            </a:r>
            <a:r>
              <a:rPr lang="en-US" sz="600" err="1">
                <a:latin typeface="+mj-lt"/>
                <a:ea typeface="Samsung Sharp Sans Medium" charset="0"/>
                <a:cs typeface="Samsung Sharp Sans Medium" charset="0"/>
              </a:rPr>
              <a:t>eum</a:t>
            </a:r>
            <a:r>
              <a:rPr lang="en-US" sz="600">
                <a:latin typeface="+mj-lt"/>
                <a:ea typeface="Samsung Sharp Sans Medium" charset="0"/>
                <a:cs typeface="Samsung Sharp Sans Medium" charset="0"/>
              </a:rPr>
              <a:t>.</a:t>
            </a:r>
          </a:p>
        </p:txBody>
      </p:sp>
      <p:sp>
        <p:nvSpPr>
          <p:cNvPr id="67" name="Content Placeholder 28">
            <a:extLst>
              <a:ext uri="{FF2B5EF4-FFF2-40B4-BE49-F238E27FC236}">
                <a16:creationId xmlns:a16="http://schemas.microsoft.com/office/drawing/2014/main" id="{16DD928E-4897-4CFE-B4A5-99FE232722D0}"/>
              </a:ext>
            </a:extLst>
          </p:cNvPr>
          <p:cNvSpPr>
            <a:spLocks noGrp="1"/>
          </p:cNvSpPr>
          <p:nvPr>
            <p:ph sz="quarter" idx="17" hasCustomPrompt="1"/>
          </p:nvPr>
        </p:nvSpPr>
        <p:spPr>
          <a:xfrm>
            <a:off x="4706937" y="6112123"/>
            <a:ext cx="809922" cy="1677053"/>
          </a:xfrm>
          <a:prstGeom prst="rect">
            <a:avLst/>
          </a:prstGeom>
        </p:spPr>
        <p:txBody>
          <a:bodyPr/>
          <a:lstStyle>
            <a:lvl1pPr marL="92075" indent="-92075">
              <a:lnSpc>
                <a:spcPct val="100000"/>
              </a:lnSpc>
              <a:spcBef>
                <a:spcPts val="600"/>
              </a:spcBef>
              <a:defRPr sz="700" b="0" i="0" baseline="0">
                <a:solidFill>
                  <a:schemeClr val="tx1"/>
                </a:solidFill>
                <a:latin typeface="Europa-Regular" panose="02000000000000000000" pitchFamily="2" charset="77"/>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p>
          <a:p>
            <a:pPr>
              <a:lnSpc>
                <a:spcPct val="110000"/>
              </a:lnSpc>
            </a:pPr>
            <a:endParaRPr lang="en-US" sz="500">
              <a:latin typeface="+mj-lt"/>
              <a:ea typeface="Samsung Sharp Sans Medium" charset="0"/>
              <a:cs typeface="Samsung Sharp Sans Medium" charset="0"/>
            </a:endParaRPr>
          </a:p>
          <a:p>
            <a:pPr>
              <a:lnSpc>
                <a:spcPct val="110000"/>
              </a:lnSpc>
            </a:pPr>
            <a:r>
              <a:rPr lang="en-US" sz="600" err="1">
                <a:latin typeface="+mj-lt"/>
                <a:ea typeface="Samsung Sharp Sans Medium" charset="0"/>
                <a:cs typeface="Samsung Sharp Sans Medium" charset="0"/>
              </a:rPr>
              <a:t>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est</a:t>
            </a:r>
            <a:r>
              <a:rPr lang="en-US" sz="600">
                <a:latin typeface="+mj-lt"/>
                <a:ea typeface="Samsung Sharp Sans Medium" charset="0"/>
                <a:cs typeface="Samsung Sharp Sans Medium" charset="0"/>
              </a:rPr>
              <a:t> et </a:t>
            </a:r>
            <a:r>
              <a:rPr lang="en-US" sz="600" err="1">
                <a:latin typeface="+mj-lt"/>
                <a:ea typeface="Samsung Sharp Sans Medium" charset="0"/>
                <a:cs typeface="Samsung Sharp Sans Medium" charset="0"/>
              </a:rPr>
              <a:t>estiis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moluptat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volorate</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Ossit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untur</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aboribu</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sdanda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nimosanimini</a:t>
            </a:r>
            <a:r>
              <a:rPr lang="en-US" sz="600">
                <a:latin typeface="+mj-lt"/>
                <a:ea typeface="Samsung Sharp Sans Medium" charset="0"/>
                <a:cs typeface="Samsung Sharp Sans Medium" charset="0"/>
              </a:rPr>
              <a:t> tem </a:t>
            </a:r>
            <a:r>
              <a:rPr lang="en-US" sz="600" err="1">
                <a:latin typeface="+mj-lt"/>
                <a:ea typeface="Samsung Sharp Sans Medium" charset="0"/>
                <a:cs typeface="Samsung Sharp Sans Medium" charset="0"/>
              </a:rPr>
              <a:t>hicillia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quaescilla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corio</a:t>
            </a:r>
            <a:r>
              <a:rPr lang="en-US" sz="600">
                <a:latin typeface="+mj-lt"/>
                <a:ea typeface="Samsung Sharp Sans Medium" charset="0"/>
                <a:cs typeface="Samsung Sharp Sans Medium" charset="0"/>
              </a:rPr>
              <a:t> quo. </a:t>
            </a:r>
            <a:r>
              <a:rPr lang="en-US" sz="600" err="1">
                <a:latin typeface="+mj-lt"/>
                <a:ea typeface="Samsung Sharp Sans Medium" charset="0"/>
                <a:cs typeface="Samsung Sharp Sans Medium" charset="0"/>
              </a:rPr>
              <a:t>Quaepudis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plaut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endemquam</a:t>
            </a:r>
            <a:r>
              <a:rPr lang="en-US" sz="600">
                <a:latin typeface="+mj-lt"/>
                <a:ea typeface="Samsung Sharp Sans Medium" charset="0"/>
                <a:cs typeface="Samsung Sharp Sans Medium" charset="0"/>
              </a:rPr>
              <a:t> as expel </a:t>
            </a:r>
            <a:r>
              <a:rPr lang="en-US" sz="600" err="1">
                <a:latin typeface="+mj-lt"/>
                <a:ea typeface="Samsung Sharp Sans Medium" charset="0"/>
                <a:cs typeface="Samsung Sharp Sans Medium" charset="0"/>
              </a:rPr>
              <a:t>eum</a:t>
            </a:r>
            <a:r>
              <a:rPr lang="en-US" sz="600">
                <a:latin typeface="+mj-lt"/>
                <a:ea typeface="Samsung Sharp Sans Medium" charset="0"/>
                <a:cs typeface="Samsung Sharp Sans Medium" charset="0"/>
              </a:rPr>
              <a:t>.</a:t>
            </a:r>
          </a:p>
        </p:txBody>
      </p:sp>
      <p:sp>
        <p:nvSpPr>
          <p:cNvPr id="68" name="Content Placeholder 28">
            <a:extLst>
              <a:ext uri="{FF2B5EF4-FFF2-40B4-BE49-F238E27FC236}">
                <a16:creationId xmlns:a16="http://schemas.microsoft.com/office/drawing/2014/main" id="{45247EF6-CDC6-4408-8F1A-E33E4C6621E6}"/>
              </a:ext>
            </a:extLst>
          </p:cNvPr>
          <p:cNvSpPr>
            <a:spLocks noGrp="1"/>
          </p:cNvSpPr>
          <p:nvPr>
            <p:ph sz="quarter" idx="18" hasCustomPrompt="1"/>
          </p:nvPr>
        </p:nvSpPr>
        <p:spPr>
          <a:xfrm>
            <a:off x="5803685" y="6112123"/>
            <a:ext cx="809922" cy="1677053"/>
          </a:xfrm>
          <a:prstGeom prst="rect">
            <a:avLst/>
          </a:prstGeom>
        </p:spPr>
        <p:txBody>
          <a:bodyPr/>
          <a:lstStyle>
            <a:lvl1pPr marL="92075" indent="-92075">
              <a:lnSpc>
                <a:spcPct val="100000"/>
              </a:lnSpc>
              <a:spcBef>
                <a:spcPts val="600"/>
              </a:spcBef>
              <a:defRPr sz="700" b="0" i="0" baseline="0">
                <a:solidFill>
                  <a:schemeClr val="tx1"/>
                </a:solidFill>
                <a:latin typeface="Europa-Regular" panose="02000000000000000000" pitchFamily="2" charset="77"/>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p>
          <a:p>
            <a:pPr>
              <a:lnSpc>
                <a:spcPct val="110000"/>
              </a:lnSpc>
            </a:pPr>
            <a:endParaRPr lang="en-US" sz="500">
              <a:latin typeface="+mj-lt"/>
              <a:ea typeface="Samsung Sharp Sans Medium" charset="0"/>
              <a:cs typeface="Samsung Sharp Sans Medium" charset="0"/>
            </a:endParaRPr>
          </a:p>
          <a:p>
            <a:pPr>
              <a:lnSpc>
                <a:spcPct val="110000"/>
              </a:lnSpc>
            </a:pPr>
            <a:r>
              <a:rPr lang="en-US" sz="600" err="1">
                <a:latin typeface="+mj-lt"/>
                <a:ea typeface="Samsung Sharp Sans Medium" charset="0"/>
                <a:cs typeface="Samsung Sharp Sans Medium" charset="0"/>
              </a:rPr>
              <a:t>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est</a:t>
            </a:r>
            <a:r>
              <a:rPr lang="en-US" sz="600">
                <a:latin typeface="+mj-lt"/>
                <a:ea typeface="Samsung Sharp Sans Medium" charset="0"/>
                <a:cs typeface="Samsung Sharp Sans Medium" charset="0"/>
              </a:rPr>
              <a:t> et </a:t>
            </a:r>
            <a:r>
              <a:rPr lang="en-US" sz="600" err="1">
                <a:latin typeface="+mj-lt"/>
                <a:ea typeface="Samsung Sharp Sans Medium" charset="0"/>
                <a:cs typeface="Samsung Sharp Sans Medium" charset="0"/>
              </a:rPr>
              <a:t>estiis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moluptat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volorate</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Ossit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untur</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aboribu</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sdanda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nimosanimini</a:t>
            </a:r>
            <a:r>
              <a:rPr lang="en-US" sz="600">
                <a:latin typeface="+mj-lt"/>
                <a:ea typeface="Samsung Sharp Sans Medium" charset="0"/>
                <a:cs typeface="Samsung Sharp Sans Medium" charset="0"/>
              </a:rPr>
              <a:t> tem </a:t>
            </a:r>
            <a:r>
              <a:rPr lang="en-US" sz="600" err="1">
                <a:latin typeface="+mj-lt"/>
                <a:ea typeface="Samsung Sharp Sans Medium" charset="0"/>
                <a:cs typeface="Samsung Sharp Sans Medium" charset="0"/>
              </a:rPr>
              <a:t>hicillia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quaescilla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corio</a:t>
            </a:r>
            <a:r>
              <a:rPr lang="en-US" sz="600">
                <a:latin typeface="+mj-lt"/>
                <a:ea typeface="Samsung Sharp Sans Medium" charset="0"/>
                <a:cs typeface="Samsung Sharp Sans Medium" charset="0"/>
              </a:rPr>
              <a:t> quo. </a:t>
            </a:r>
            <a:r>
              <a:rPr lang="en-US" sz="600" err="1">
                <a:latin typeface="+mj-lt"/>
                <a:ea typeface="Samsung Sharp Sans Medium" charset="0"/>
                <a:cs typeface="Samsung Sharp Sans Medium" charset="0"/>
              </a:rPr>
              <a:t>Quaepudis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plaut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endemquam</a:t>
            </a:r>
            <a:r>
              <a:rPr lang="en-US" sz="600">
                <a:latin typeface="+mj-lt"/>
                <a:ea typeface="Samsung Sharp Sans Medium" charset="0"/>
                <a:cs typeface="Samsung Sharp Sans Medium" charset="0"/>
              </a:rPr>
              <a:t> as expel </a:t>
            </a:r>
            <a:r>
              <a:rPr lang="en-US" sz="600" err="1">
                <a:latin typeface="+mj-lt"/>
                <a:ea typeface="Samsung Sharp Sans Medium" charset="0"/>
                <a:cs typeface="Samsung Sharp Sans Medium" charset="0"/>
              </a:rPr>
              <a:t>eum</a:t>
            </a:r>
            <a:r>
              <a:rPr lang="en-US" sz="600">
                <a:latin typeface="+mj-lt"/>
                <a:ea typeface="Samsung Sharp Sans Medium" charset="0"/>
                <a:cs typeface="Samsung Sharp Sans Medium" charset="0"/>
              </a:rPr>
              <a:t>.</a:t>
            </a:r>
          </a:p>
        </p:txBody>
      </p:sp>
      <p:cxnSp>
        <p:nvCxnSpPr>
          <p:cNvPr id="107" name="Straight Arrow Connector 106">
            <a:extLst>
              <a:ext uri="{FF2B5EF4-FFF2-40B4-BE49-F238E27FC236}">
                <a16:creationId xmlns:a16="http://schemas.microsoft.com/office/drawing/2014/main" id="{E71F6351-CABC-45B6-B983-EAE9B2C6F2D8}"/>
              </a:ext>
            </a:extLst>
          </p:cNvPr>
          <p:cNvCxnSpPr>
            <a:cxnSpLocks/>
          </p:cNvCxnSpPr>
          <p:nvPr userDrawn="1"/>
        </p:nvCxnSpPr>
        <p:spPr>
          <a:xfrm flipV="1">
            <a:off x="326434" y="5011776"/>
            <a:ext cx="6327863" cy="4196"/>
          </a:xfrm>
          <a:prstGeom prst="straightConnector1">
            <a:avLst/>
          </a:prstGeom>
          <a:noFill/>
          <a:ln w="12700" cap="flat" cmpd="sng" algn="ctr">
            <a:solidFill>
              <a:schemeClr val="tx1"/>
            </a:solidFill>
            <a:prstDash val="solid"/>
            <a:miter lim="800000"/>
            <a:tailEnd type="arrow" w="sm" len="sm"/>
          </a:ln>
          <a:effectLst/>
        </p:spPr>
      </p:cxnSp>
      <p:sp>
        <p:nvSpPr>
          <p:cNvPr id="109" name="Oval 108">
            <a:extLst>
              <a:ext uri="{FF2B5EF4-FFF2-40B4-BE49-F238E27FC236}">
                <a16:creationId xmlns:a16="http://schemas.microsoft.com/office/drawing/2014/main" id="{A275D551-1418-4376-A4E1-15F7AFDC6AD3}"/>
              </a:ext>
            </a:extLst>
          </p:cNvPr>
          <p:cNvSpPr>
            <a:spLocks/>
          </p:cNvSpPr>
          <p:nvPr userDrawn="1"/>
        </p:nvSpPr>
        <p:spPr>
          <a:xfrm>
            <a:off x="267355" y="4973829"/>
            <a:ext cx="108000" cy="108000"/>
          </a:xfrm>
          <a:prstGeom prst="ellipse">
            <a:avLst/>
          </a:prstGeom>
          <a:solidFill>
            <a:srgbClr val="FFFFFF"/>
          </a:solidFill>
          <a:ln w="12700" cap="flat" cmpd="sng" algn="ctr">
            <a:solidFill>
              <a:schemeClr val="tx1"/>
            </a:solidFill>
            <a:prstDash val="solid"/>
            <a:miter lim="800000"/>
          </a:ln>
          <a:effectLst/>
        </p:spPr>
        <p:txBody>
          <a:bodyPr lIns="83978" tIns="41989" rIns="83978" bIns="41989" rtlCol="0" anchor="ctr"/>
          <a:lstStyle/>
          <a:p>
            <a:pPr marL="0" marR="0" lvl="0" indent="0" algn="ctr" defTabSz="839774"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2E3192"/>
              </a:solidFill>
              <a:effectLst/>
              <a:uLnTx/>
              <a:uFillTx/>
              <a:latin typeface="Trebuchet MS"/>
              <a:ea typeface="+mn-ea"/>
              <a:cs typeface="+mn-cs"/>
            </a:endParaRPr>
          </a:p>
        </p:txBody>
      </p:sp>
      <p:cxnSp>
        <p:nvCxnSpPr>
          <p:cNvPr id="110" name="Straight Connector 109">
            <a:extLst>
              <a:ext uri="{FF2B5EF4-FFF2-40B4-BE49-F238E27FC236}">
                <a16:creationId xmlns:a16="http://schemas.microsoft.com/office/drawing/2014/main" id="{4B87F965-97A0-42DC-A637-8DDE6B64CC0B}"/>
              </a:ext>
            </a:extLst>
          </p:cNvPr>
          <p:cNvCxnSpPr/>
          <p:nvPr userDrawn="1"/>
        </p:nvCxnSpPr>
        <p:spPr>
          <a:xfrm>
            <a:off x="315528" y="5080972"/>
            <a:ext cx="0" cy="923510"/>
          </a:xfrm>
          <a:prstGeom prst="line">
            <a:avLst/>
          </a:prstGeom>
          <a:noFill/>
          <a:ln w="12700" cap="flat" cmpd="sng" algn="ctr">
            <a:solidFill>
              <a:schemeClr val="tx1"/>
            </a:solidFill>
            <a:prstDash val="solid"/>
            <a:miter lim="800000"/>
            <a:headEnd type="none" w="med" len="med"/>
            <a:tailEnd type="none" w="med" len="med"/>
          </a:ln>
          <a:effectLst/>
        </p:spPr>
      </p:cxnSp>
      <p:sp>
        <p:nvSpPr>
          <p:cNvPr id="112" name="Oval 111">
            <a:extLst>
              <a:ext uri="{FF2B5EF4-FFF2-40B4-BE49-F238E27FC236}">
                <a16:creationId xmlns:a16="http://schemas.microsoft.com/office/drawing/2014/main" id="{A8E1C35F-CEED-4E38-9EFF-89CAB59FE505}"/>
              </a:ext>
            </a:extLst>
          </p:cNvPr>
          <p:cNvSpPr>
            <a:spLocks/>
          </p:cNvSpPr>
          <p:nvPr userDrawn="1"/>
        </p:nvSpPr>
        <p:spPr>
          <a:xfrm>
            <a:off x="1364840" y="4973829"/>
            <a:ext cx="108000" cy="108000"/>
          </a:xfrm>
          <a:prstGeom prst="ellipse">
            <a:avLst/>
          </a:prstGeom>
          <a:solidFill>
            <a:srgbClr val="FFFFFF"/>
          </a:solidFill>
          <a:ln w="12700" cap="flat" cmpd="sng" algn="ctr">
            <a:solidFill>
              <a:schemeClr val="tx1"/>
            </a:solidFill>
            <a:prstDash val="solid"/>
            <a:miter lim="800000"/>
          </a:ln>
          <a:effectLst/>
        </p:spPr>
        <p:txBody>
          <a:bodyPr lIns="83978" tIns="41989" rIns="83978" bIns="41989" rtlCol="0" anchor="ctr"/>
          <a:lstStyle/>
          <a:p>
            <a:pPr marL="0" marR="0" lvl="0" indent="0" algn="ctr" defTabSz="839774"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2E3192"/>
              </a:solidFill>
              <a:effectLst/>
              <a:uLnTx/>
              <a:uFillTx/>
              <a:latin typeface="Trebuchet MS"/>
              <a:ea typeface="+mn-ea"/>
              <a:cs typeface="+mn-cs"/>
            </a:endParaRPr>
          </a:p>
        </p:txBody>
      </p:sp>
      <p:cxnSp>
        <p:nvCxnSpPr>
          <p:cNvPr id="113" name="Straight Connector 112">
            <a:extLst>
              <a:ext uri="{FF2B5EF4-FFF2-40B4-BE49-F238E27FC236}">
                <a16:creationId xmlns:a16="http://schemas.microsoft.com/office/drawing/2014/main" id="{7EA6F128-A333-4436-A2A0-6E20AB2A67BF}"/>
              </a:ext>
            </a:extLst>
          </p:cNvPr>
          <p:cNvCxnSpPr/>
          <p:nvPr userDrawn="1"/>
        </p:nvCxnSpPr>
        <p:spPr>
          <a:xfrm>
            <a:off x="1413012" y="5080972"/>
            <a:ext cx="0" cy="923510"/>
          </a:xfrm>
          <a:prstGeom prst="line">
            <a:avLst/>
          </a:prstGeom>
          <a:noFill/>
          <a:ln w="12700" cap="flat" cmpd="sng" algn="ctr">
            <a:solidFill>
              <a:schemeClr val="tx1"/>
            </a:solidFill>
            <a:prstDash val="solid"/>
            <a:miter lim="800000"/>
            <a:headEnd type="none" w="med" len="med"/>
            <a:tailEnd type="none" w="med" len="med"/>
          </a:ln>
          <a:effectLst/>
        </p:spPr>
      </p:cxnSp>
      <p:sp>
        <p:nvSpPr>
          <p:cNvPr id="115" name="Oval 114">
            <a:extLst>
              <a:ext uri="{FF2B5EF4-FFF2-40B4-BE49-F238E27FC236}">
                <a16:creationId xmlns:a16="http://schemas.microsoft.com/office/drawing/2014/main" id="{E21F6744-F50A-4A51-B6A5-E4F131B3651E}"/>
              </a:ext>
            </a:extLst>
          </p:cNvPr>
          <p:cNvSpPr>
            <a:spLocks/>
          </p:cNvSpPr>
          <p:nvPr userDrawn="1"/>
        </p:nvSpPr>
        <p:spPr>
          <a:xfrm>
            <a:off x="2463060" y="4973829"/>
            <a:ext cx="108000" cy="108000"/>
          </a:xfrm>
          <a:prstGeom prst="ellipse">
            <a:avLst/>
          </a:prstGeom>
          <a:solidFill>
            <a:srgbClr val="FFFFFF"/>
          </a:solidFill>
          <a:ln w="12700" cap="flat" cmpd="sng" algn="ctr">
            <a:solidFill>
              <a:schemeClr val="tx1"/>
            </a:solidFill>
            <a:prstDash val="solid"/>
            <a:miter lim="800000"/>
          </a:ln>
          <a:effectLst/>
        </p:spPr>
        <p:txBody>
          <a:bodyPr lIns="83978" tIns="41989" rIns="83978" bIns="41989" rtlCol="0" anchor="ctr"/>
          <a:lstStyle/>
          <a:p>
            <a:pPr marL="0" marR="0" lvl="0" indent="0" algn="ctr" defTabSz="839774"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2E3192"/>
              </a:solidFill>
              <a:effectLst/>
              <a:uLnTx/>
              <a:uFillTx/>
              <a:latin typeface="Trebuchet MS"/>
              <a:ea typeface="+mn-ea"/>
              <a:cs typeface="+mn-cs"/>
            </a:endParaRPr>
          </a:p>
        </p:txBody>
      </p:sp>
      <p:cxnSp>
        <p:nvCxnSpPr>
          <p:cNvPr id="116" name="Straight Connector 115">
            <a:extLst>
              <a:ext uri="{FF2B5EF4-FFF2-40B4-BE49-F238E27FC236}">
                <a16:creationId xmlns:a16="http://schemas.microsoft.com/office/drawing/2014/main" id="{84953C4A-88DE-43E3-A1A0-B92B11A68D62}"/>
              </a:ext>
            </a:extLst>
          </p:cNvPr>
          <p:cNvCxnSpPr/>
          <p:nvPr userDrawn="1"/>
        </p:nvCxnSpPr>
        <p:spPr>
          <a:xfrm>
            <a:off x="2511232" y="5080972"/>
            <a:ext cx="0" cy="923510"/>
          </a:xfrm>
          <a:prstGeom prst="line">
            <a:avLst/>
          </a:prstGeom>
          <a:noFill/>
          <a:ln w="12700" cap="flat" cmpd="sng" algn="ctr">
            <a:solidFill>
              <a:schemeClr val="tx1"/>
            </a:solidFill>
            <a:prstDash val="solid"/>
            <a:miter lim="800000"/>
            <a:headEnd type="none" w="med" len="med"/>
            <a:tailEnd type="none" w="med" len="med"/>
          </a:ln>
          <a:effectLst/>
        </p:spPr>
      </p:cxnSp>
      <p:sp>
        <p:nvSpPr>
          <p:cNvPr id="118" name="Oval 117">
            <a:extLst>
              <a:ext uri="{FF2B5EF4-FFF2-40B4-BE49-F238E27FC236}">
                <a16:creationId xmlns:a16="http://schemas.microsoft.com/office/drawing/2014/main" id="{5AF43B6F-D635-4B0E-9573-3C5D2D8F3D05}"/>
              </a:ext>
            </a:extLst>
          </p:cNvPr>
          <p:cNvSpPr>
            <a:spLocks/>
          </p:cNvSpPr>
          <p:nvPr userDrawn="1"/>
        </p:nvSpPr>
        <p:spPr>
          <a:xfrm>
            <a:off x="3561281" y="4973829"/>
            <a:ext cx="108000" cy="108000"/>
          </a:xfrm>
          <a:prstGeom prst="ellipse">
            <a:avLst/>
          </a:prstGeom>
          <a:solidFill>
            <a:srgbClr val="FFFFFF"/>
          </a:solidFill>
          <a:ln w="12700" cap="flat" cmpd="sng" algn="ctr">
            <a:solidFill>
              <a:schemeClr val="tx1"/>
            </a:solidFill>
            <a:prstDash val="solid"/>
            <a:miter lim="800000"/>
          </a:ln>
          <a:effectLst/>
        </p:spPr>
        <p:txBody>
          <a:bodyPr lIns="83978" tIns="41989" rIns="83978" bIns="41989" rtlCol="0" anchor="ctr"/>
          <a:lstStyle/>
          <a:p>
            <a:pPr marL="0" marR="0" lvl="0" indent="0" algn="ctr" defTabSz="839774"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2E3192"/>
              </a:solidFill>
              <a:effectLst/>
              <a:uLnTx/>
              <a:uFillTx/>
              <a:latin typeface="Trebuchet MS"/>
              <a:ea typeface="+mn-ea"/>
              <a:cs typeface="+mn-cs"/>
            </a:endParaRPr>
          </a:p>
        </p:txBody>
      </p:sp>
      <p:cxnSp>
        <p:nvCxnSpPr>
          <p:cNvPr id="119" name="Straight Connector 118">
            <a:extLst>
              <a:ext uri="{FF2B5EF4-FFF2-40B4-BE49-F238E27FC236}">
                <a16:creationId xmlns:a16="http://schemas.microsoft.com/office/drawing/2014/main" id="{5D7E65CD-D155-4743-BCB1-7BE3B301E972}"/>
              </a:ext>
            </a:extLst>
          </p:cNvPr>
          <p:cNvCxnSpPr/>
          <p:nvPr userDrawn="1"/>
        </p:nvCxnSpPr>
        <p:spPr>
          <a:xfrm>
            <a:off x="3609453" y="5080972"/>
            <a:ext cx="0" cy="923510"/>
          </a:xfrm>
          <a:prstGeom prst="line">
            <a:avLst/>
          </a:prstGeom>
          <a:noFill/>
          <a:ln w="12700" cap="flat" cmpd="sng" algn="ctr">
            <a:solidFill>
              <a:schemeClr val="tx1"/>
            </a:solidFill>
            <a:prstDash val="solid"/>
            <a:miter lim="800000"/>
            <a:headEnd type="none" w="med" len="med"/>
            <a:tailEnd type="none" w="med" len="med"/>
          </a:ln>
          <a:effectLst/>
        </p:spPr>
      </p:cxnSp>
      <p:sp>
        <p:nvSpPr>
          <p:cNvPr id="121" name="Oval 120">
            <a:extLst>
              <a:ext uri="{FF2B5EF4-FFF2-40B4-BE49-F238E27FC236}">
                <a16:creationId xmlns:a16="http://schemas.microsoft.com/office/drawing/2014/main" id="{2526BBE5-7B75-468C-8FEC-B4171A2304A9}"/>
              </a:ext>
            </a:extLst>
          </p:cNvPr>
          <p:cNvSpPr>
            <a:spLocks/>
          </p:cNvSpPr>
          <p:nvPr userDrawn="1"/>
        </p:nvSpPr>
        <p:spPr>
          <a:xfrm>
            <a:off x="4658765" y="4973829"/>
            <a:ext cx="108000" cy="108000"/>
          </a:xfrm>
          <a:prstGeom prst="ellipse">
            <a:avLst/>
          </a:prstGeom>
          <a:solidFill>
            <a:srgbClr val="FFFFFF"/>
          </a:solidFill>
          <a:ln w="12700" cap="flat" cmpd="sng" algn="ctr">
            <a:solidFill>
              <a:schemeClr val="tx1"/>
            </a:solidFill>
            <a:prstDash val="solid"/>
            <a:miter lim="800000"/>
          </a:ln>
          <a:effectLst/>
        </p:spPr>
        <p:txBody>
          <a:bodyPr lIns="83978" tIns="41989" rIns="83978" bIns="41989" rtlCol="0" anchor="ctr"/>
          <a:lstStyle/>
          <a:p>
            <a:pPr marL="0" marR="0" lvl="0" indent="0" algn="ctr" defTabSz="839774"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2E3192"/>
              </a:solidFill>
              <a:effectLst/>
              <a:uLnTx/>
              <a:uFillTx/>
              <a:latin typeface="Trebuchet MS"/>
              <a:ea typeface="+mn-ea"/>
              <a:cs typeface="+mn-cs"/>
            </a:endParaRPr>
          </a:p>
        </p:txBody>
      </p:sp>
      <p:cxnSp>
        <p:nvCxnSpPr>
          <p:cNvPr id="122" name="Straight Connector 121">
            <a:extLst>
              <a:ext uri="{FF2B5EF4-FFF2-40B4-BE49-F238E27FC236}">
                <a16:creationId xmlns:a16="http://schemas.microsoft.com/office/drawing/2014/main" id="{C6969C47-A2DC-4A18-9906-2AFAB736A72F}"/>
              </a:ext>
            </a:extLst>
          </p:cNvPr>
          <p:cNvCxnSpPr/>
          <p:nvPr userDrawn="1"/>
        </p:nvCxnSpPr>
        <p:spPr>
          <a:xfrm>
            <a:off x="4706937" y="5080972"/>
            <a:ext cx="0" cy="923510"/>
          </a:xfrm>
          <a:prstGeom prst="line">
            <a:avLst/>
          </a:prstGeom>
          <a:noFill/>
          <a:ln w="12700" cap="flat" cmpd="sng" algn="ctr">
            <a:solidFill>
              <a:schemeClr val="tx1"/>
            </a:solidFill>
            <a:prstDash val="solid"/>
            <a:miter lim="800000"/>
            <a:headEnd type="none" w="med" len="med"/>
            <a:tailEnd type="none" w="med" len="med"/>
          </a:ln>
          <a:effectLst/>
        </p:spPr>
      </p:cxnSp>
      <p:sp>
        <p:nvSpPr>
          <p:cNvPr id="124" name="Oval 123">
            <a:extLst>
              <a:ext uri="{FF2B5EF4-FFF2-40B4-BE49-F238E27FC236}">
                <a16:creationId xmlns:a16="http://schemas.microsoft.com/office/drawing/2014/main" id="{D0C005A5-BB02-4C45-9A69-5F4531721A2D}"/>
              </a:ext>
            </a:extLst>
          </p:cNvPr>
          <p:cNvSpPr>
            <a:spLocks/>
          </p:cNvSpPr>
          <p:nvPr userDrawn="1"/>
        </p:nvSpPr>
        <p:spPr>
          <a:xfrm>
            <a:off x="5755512" y="4973829"/>
            <a:ext cx="108000" cy="108000"/>
          </a:xfrm>
          <a:prstGeom prst="ellipse">
            <a:avLst/>
          </a:prstGeom>
          <a:solidFill>
            <a:srgbClr val="FFFFFF"/>
          </a:solidFill>
          <a:ln w="12700" cap="flat" cmpd="sng" algn="ctr">
            <a:solidFill>
              <a:schemeClr val="tx1"/>
            </a:solidFill>
            <a:prstDash val="solid"/>
            <a:miter lim="800000"/>
          </a:ln>
          <a:effectLst/>
        </p:spPr>
        <p:txBody>
          <a:bodyPr lIns="83978" tIns="41989" rIns="83978" bIns="41989" rtlCol="0" anchor="ctr"/>
          <a:lstStyle/>
          <a:p>
            <a:pPr marL="0" marR="0" lvl="0" indent="0" algn="ctr" defTabSz="839774"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2E3192"/>
              </a:solidFill>
              <a:effectLst/>
              <a:uLnTx/>
              <a:uFillTx/>
              <a:latin typeface="Trebuchet MS"/>
              <a:ea typeface="+mn-ea"/>
              <a:cs typeface="+mn-cs"/>
            </a:endParaRPr>
          </a:p>
        </p:txBody>
      </p:sp>
      <p:cxnSp>
        <p:nvCxnSpPr>
          <p:cNvPr id="125" name="Straight Connector 124">
            <a:extLst>
              <a:ext uri="{FF2B5EF4-FFF2-40B4-BE49-F238E27FC236}">
                <a16:creationId xmlns:a16="http://schemas.microsoft.com/office/drawing/2014/main" id="{FE6CA978-61B5-4AE2-A5A9-AC539CCA8B9C}"/>
              </a:ext>
            </a:extLst>
          </p:cNvPr>
          <p:cNvCxnSpPr/>
          <p:nvPr userDrawn="1"/>
        </p:nvCxnSpPr>
        <p:spPr>
          <a:xfrm>
            <a:off x="5803685" y="5080972"/>
            <a:ext cx="0" cy="923510"/>
          </a:xfrm>
          <a:prstGeom prst="line">
            <a:avLst/>
          </a:prstGeom>
          <a:noFill/>
          <a:ln w="12700" cap="flat" cmpd="sng" algn="ctr">
            <a:solidFill>
              <a:schemeClr val="tx1"/>
            </a:solidFill>
            <a:prstDash val="solid"/>
            <a:miter lim="800000"/>
            <a:headEnd type="none" w="med" len="med"/>
            <a:tailEnd type="none" w="med" len="med"/>
          </a:ln>
          <a:effectLst/>
        </p:spPr>
      </p:cxnSp>
      <p:sp>
        <p:nvSpPr>
          <p:cNvPr id="126" name="Title 1">
            <a:extLst>
              <a:ext uri="{FF2B5EF4-FFF2-40B4-BE49-F238E27FC236}">
                <a16:creationId xmlns:a16="http://schemas.microsoft.com/office/drawing/2014/main" id="{97333260-9E1E-4CF8-BF89-90FA5C038F5D}"/>
              </a:ext>
            </a:extLst>
          </p:cNvPr>
          <p:cNvSpPr>
            <a:spLocks noGrp="1"/>
          </p:cNvSpPr>
          <p:nvPr>
            <p:ph type="title"/>
          </p:nvPr>
        </p:nvSpPr>
        <p:spPr>
          <a:xfrm>
            <a:off x="471488" y="527405"/>
            <a:ext cx="5915025" cy="349702"/>
          </a:xfrm>
        </p:spPr>
        <p:txBody>
          <a:bodyPr/>
          <a:lstStyle>
            <a:lvl1pPr>
              <a:defRPr sz="2000"/>
            </a:lvl1pPr>
          </a:lstStyle>
          <a:p>
            <a:r>
              <a:rPr lang="en-US"/>
              <a:t>Click to edit Master title style</a:t>
            </a:r>
          </a:p>
        </p:txBody>
      </p:sp>
      <p:sp>
        <p:nvSpPr>
          <p:cNvPr id="127" name="Content Placeholder 2">
            <a:extLst>
              <a:ext uri="{FF2B5EF4-FFF2-40B4-BE49-F238E27FC236}">
                <a16:creationId xmlns:a16="http://schemas.microsoft.com/office/drawing/2014/main" id="{06E66C30-A423-4860-9626-D786744C88ED}"/>
              </a:ext>
            </a:extLst>
          </p:cNvPr>
          <p:cNvSpPr>
            <a:spLocks noGrp="1"/>
          </p:cNvSpPr>
          <p:nvPr>
            <p:ph idx="1"/>
          </p:nvPr>
        </p:nvSpPr>
        <p:spPr>
          <a:xfrm>
            <a:off x="471488" y="1626509"/>
            <a:ext cx="5915025" cy="127508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8" name="Text Placeholder 2">
            <a:extLst>
              <a:ext uri="{FF2B5EF4-FFF2-40B4-BE49-F238E27FC236}">
                <a16:creationId xmlns:a16="http://schemas.microsoft.com/office/drawing/2014/main" id="{62A7CBE2-4A5A-4B81-83E0-2DF1075F9685}"/>
              </a:ext>
            </a:extLst>
          </p:cNvPr>
          <p:cNvSpPr>
            <a:spLocks noGrp="1"/>
          </p:cNvSpPr>
          <p:nvPr>
            <p:ph type="body" idx="19" hasCustomPrompt="1"/>
          </p:nvPr>
        </p:nvSpPr>
        <p:spPr>
          <a:xfrm>
            <a:off x="472800" y="973083"/>
            <a:ext cx="5913713" cy="294302"/>
          </a:xfrm>
        </p:spPr>
        <p:txBody>
          <a:bodyPr wrap="square" anchor="t" anchorCtr="0">
            <a:spAutoFit/>
          </a:bodyPr>
          <a:lstStyle>
            <a:lvl1pPr marL="0" indent="0" algn="l">
              <a:buNone/>
              <a:defRPr sz="1600" b="0" i="0">
                <a:solidFill>
                  <a:schemeClr val="accent1"/>
                </a:solidFill>
                <a:latin typeface="Europa-Regular" panose="02000000000000000000" pitchFamily="2" charset="77"/>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9" name="Frame 128">
            <a:extLst>
              <a:ext uri="{FF2B5EF4-FFF2-40B4-BE49-F238E27FC236}">
                <a16:creationId xmlns:a16="http://schemas.microsoft.com/office/drawing/2014/main" id="{57667769-0E99-4E00-8874-2D134E85368D}"/>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130" name="Content Placeholder 28">
            <a:extLst>
              <a:ext uri="{FF2B5EF4-FFF2-40B4-BE49-F238E27FC236}">
                <a16:creationId xmlns:a16="http://schemas.microsoft.com/office/drawing/2014/main" id="{E566202B-3957-4535-B6A6-EC98AC801FD2}"/>
              </a:ext>
            </a:extLst>
          </p:cNvPr>
          <p:cNvSpPr>
            <a:spLocks noGrp="1"/>
          </p:cNvSpPr>
          <p:nvPr>
            <p:ph sz="quarter" idx="20" hasCustomPrompt="1"/>
          </p:nvPr>
        </p:nvSpPr>
        <p:spPr>
          <a:xfrm rot="18900000">
            <a:off x="73442" y="4008089"/>
            <a:ext cx="1528513" cy="217423"/>
          </a:xfrm>
          <a:prstGeom prst="rect">
            <a:avLst/>
          </a:prstGeom>
        </p:spPr>
        <p:txBody>
          <a:bodyPr wrap="square">
            <a:spAutoFit/>
          </a:bodyPr>
          <a:lstStyle>
            <a:lvl1pPr marL="0" indent="0">
              <a:buNone/>
              <a:defRPr sz="700" b="0" i="0" baseline="0">
                <a:solidFill>
                  <a:schemeClr val="tx1"/>
                </a:solidFill>
                <a:latin typeface="Europa-Regular" panose="02000000000000000000" pitchFamily="2" charset="77"/>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endParaRPr lang="en-US" sz="600">
              <a:latin typeface="+mj-lt"/>
              <a:ea typeface="Samsung Sharp Sans Medium" charset="0"/>
              <a:cs typeface="Samsung Sharp Sans Medium" charset="0"/>
            </a:endParaRPr>
          </a:p>
        </p:txBody>
      </p:sp>
      <p:sp>
        <p:nvSpPr>
          <p:cNvPr id="131" name="Content Placeholder 28">
            <a:extLst>
              <a:ext uri="{FF2B5EF4-FFF2-40B4-BE49-F238E27FC236}">
                <a16:creationId xmlns:a16="http://schemas.microsoft.com/office/drawing/2014/main" id="{046693D7-729C-43BB-9536-B47AE2E7F0F8}"/>
              </a:ext>
            </a:extLst>
          </p:cNvPr>
          <p:cNvSpPr>
            <a:spLocks noGrp="1"/>
          </p:cNvSpPr>
          <p:nvPr>
            <p:ph sz="quarter" idx="21" hasCustomPrompt="1"/>
          </p:nvPr>
        </p:nvSpPr>
        <p:spPr>
          <a:xfrm rot="18900000">
            <a:off x="1163375" y="4008089"/>
            <a:ext cx="1528513" cy="217423"/>
          </a:xfrm>
          <a:prstGeom prst="rect">
            <a:avLst/>
          </a:prstGeom>
        </p:spPr>
        <p:txBody>
          <a:bodyPr wrap="square">
            <a:spAutoFit/>
          </a:bodyPr>
          <a:lstStyle>
            <a:lvl1pPr marL="0" indent="0">
              <a:buNone/>
              <a:defRPr sz="700" b="0" i="0" baseline="0">
                <a:solidFill>
                  <a:schemeClr val="tx1"/>
                </a:solidFill>
                <a:latin typeface="Europa-Regular" panose="02000000000000000000" pitchFamily="2" charset="77"/>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endParaRPr lang="en-US" sz="600">
              <a:latin typeface="+mj-lt"/>
              <a:ea typeface="Samsung Sharp Sans Medium" charset="0"/>
              <a:cs typeface="Samsung Sharp Sans Medium" charset="0"/>
            </a:endParaRPr>
          </a:p>
        </p:txBody>
      </p:sp>
      <p:sp>
        <p:nvSpPr>
          <p:cNvPr id="132" name="Content Placeholder 28">
            <a:extLst>
              <a:ext uri="{FF2B5EF4-FFF2-40B4-BE49-F238E27FC236}">
                <a16:creationId xmlns:a16="http://schemas.microsoft.com/office/drawing/2014/main" id="{6944B901-186A-4D42-977B-E84D60531A34}"/>
              </a:ext>
            </a:extLst>
          </p:cNvPr>
          <p:cNvSpPr>
            <a:spLocks noGrp="1"/>
          </p:cNvSpPr>
          <p:nvPr>
            <p:ph sz="quarter" idx="22" hasCustomPrompt="1"/>
          </p:nvPr>
        </p:nvSpPr>
        <p:spPr>
          <a:xfrm rot="18900000">
            <a:off x="2253308" y="4008089"/>
            <a:ext cx="1528513" cy="217423"/>
          </a:xfrm>
          <a:prstGeom prst="rect">
            <a:avLst/>
          </a:prstGeom>
        </p:spPr>
        <p:txBody>
          <a:bodyPr wrap="square">
            <a:spAutoFit/>
          </a:bodyPr>
          <a:lstStyle>
            <a:lvl1pPr marL="0" indent="0">
              <a:buNone/>
              <a:defRPr sz="700" b="0" i="0" baseline="0">
                <a:solidFill>
                  <a:schemeClr val="tx1"/>
                </a:solidFill>
                <a:latin typeface="Europa-Regular" panose="02000000000000000000" pitchFamily="2" charset="77"/>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endParaRPr lang="en-US" sz="600">
              <a:latin typeface="+mj-lt"/>
              <a:ea typeface="Samsung Sharp Sans Medium" charset="0"/>
              <a:cs typeface="Samsung Sharp Sans Medium" charset="0"/>
            </a:endParaRPr>
          </a:p>
        </p:txBody>
      </p:sp>
      <p:sp>
        <p:nvSpPr>
          <p:cNvPr id="133" name="Content Placeholder 28">
            <a:extLst>
              <a:ext uri="{FF2B5EF4-FFF2-40B4-BE49-F238E27FC236}">
                <a16:creationId xmlns:a16="http://schemas.microsoft.com/office/drawing/2014/main" id="{6D0C7CBE-BDD5-4529-8285-0DB755829A2C}"/>
              </a:ext>
            </a:extLst>
          </p:cNvPr>
          <p:cNvSpPr>
            <a:spLocks noGrp="1"/>
          </p:cNvSpPr>
          <p:nvPr>
            <p:ph sz="quarter" idx="23" hasCustomPrompt="1"/>
          </p:nvPr>
        </p:nvSpPr>
        <p:spPr>
          <a:xfrm rot="18900000">
            <a:off x="3343241" y="4008089"/>
            <a:ext cx="1528513" cy="217423"/>
          </a:xfrm>
          <a:prstGeom prst="rect">
            <a:avLst/>
          </a:prstGeom>
        </p:spPr>
        <p:txBody>
          <a:bodyPr wrap="square">
            <a:spAutoFit/>
          </a:bodyPr>
          <a:lstStyle>
            <a:lvl1pPr marL="0" indent="0">
              <a:buNone/>
              <a:defRPr sz="700" b="0" i="0" baseline="0">
                <a:solidFill>
                  <a:schemeClr val="tx1"/>
                </a:solidFill>
                <a:latin typeface="Europa-Regular" panose="02000000000000000000" pitchFamily="2" charset="77"/>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endParaRPr lang="en-US" sz="600">
              <a:latin typeface="+mj-lt"/>
              <a:ea typeface="Samsung Sharp Sans Medium" charset="0"/>
              <a:cs typeface="Samsung Sharp Sans Medium" charset="0"/>
            </a:endParaRPr>
          </a:p>
        </p:txBody>
      </p:sp>
      <p:sp>
        <p:nvSpPr>
          <p:cNvPr id="134" name="Content Placeholder 28">
            <a:extLst>
              <a:ext uri="{FF2B5EF4-FFF2-40B4-BE49-F238E27FC236}">
                <a16:creationId xmlns:a16="http://schemas.microsoft.com/office/drawing/2014/main" id="{AF6FB8AB-2553-4F0A-A72C-C9DC5A0F9FF4}"/>
              </a:ext>
            </a:extLst>
          </p:cNvPr>
          <p:cNvSpPr>
            <a:spLocks noGrp="1"/>
          </p:cNvSpPr>
          <p:nvPr>
            <p:ph sz="quarter" idx="24" hasCustomPrompt="1"/>
          </p:nvPr>
        </p:nvSpPr>
        <p:spPr>
          <a:xfrm rot="18900000">
            <a:off x="4433174" y="4008089"/>
            <a:ext cx="1528513" cy="217423"/>
          </a:xfrm>
          <a:prstGeom prst="rect">
            <a:avLst/>
          </a:prstGeom>
        </p:spPr>
        <p:txBody>
          <a:bodyPr wrap="square">
            <a:spAutoFit/>
          </a:bodyPr>
          <a:lstStyle>
            <a:lvl1pPr marL="0" indent="0">
              <a:buNone/>
              <a:defRPr sz="700" b="0" i="0" baseline="0">
                <a:solidFill>
                  <a:schemeClr val="tx1"/>
                </a:solidFill>
                <a:latin typeface="Europa-Regular" panose="02000000000000000000" pitchFamily="2" charset="77"/>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endParaRPr lang="en-US" sz="600">
              <a:latin typeface="+mj-lt"/>
              <a:ea typeface="Samsung Sharp Sans Medium" charset="0"/>
              <a:cs typeface="Samsung Sharp Sans Medium" charset="0"/>
            </a:endParaRPr>
          </a:p>
        </p:txBody>
      </p:sp>
      <p:sp>
        <p:nvSpPr>
          <p:cNvPr id="135" name="Content Placeholder 28">
            <a:extLst>
              <a:ext uri="{FF2B5EF4-FFF2-40B4-BE49-F238E27FC236}">
                <a16:creationId xmlns:a16="http://schemas.microsoft.com/office/drawing/2014/main" id="{149DADC5-FD0A-4A48-8BBA-FC6458C44FD9}"/>
              </a:ext>
            </a:extLst>
          </p:cNvPr>
          <p:cNvSpPr>
            <a:spLocks noGrp="1"/>
          </p:cNvSpPr>
          <p:nvPr>
            <p:ph sz="quarter" idx="25" hasCustomPrompt="1"/>
          </p:nvPr>
        </p:nvSpPr>
        <p:spPr>
          <a:xfrm rot="18900000">
            <a:off x="5523109" y="4008089"/>
            <a:ext cx="1528513" cy="217423"/>
          </a:xfrm>
          <a:prstGeom prst="rect">
            <a:avLst/>
          </a:prstGeom>
        </p:spPr>
        <p:txBody>
          <a:bodyPr wrap="square">
            <a:spAutoFit/>
          </a:bodyPr>
          <a:lstStyle>
            <a:lvl1pPr marL="0" indent="0">
              <a:buNone/>
              <a:defRPr sz="700" b="0" i="0" baseline="0">
                <a:solidFill>
                  <a:schemeClr val="tx1"/>
                </a:solidFill>
                <a:latin typeface="Europa-Regular" panose="02000000000000000000" pitchFamily="2" charset="77"/>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endParaRPr lang="en-US" sz="600">
              <a:latin typeface="+mj-lt"/>
              <a:ea typeface="Samsung Sharp Sans Medium" charset="0"/>
              <a:cs typeface="Samsung Sharp Sans Medium" charset="0"/>
            </a:endParaRPr>
          </a:p>
        </p:txBody>
      </p:sp>
    </p:spTree>
    <p:extLst>
      <p:ext uri="{BB962C8B-B14F-4D97-AF65-F5344CB8AC3E}">
        <p14:creationId xmlns:p14="http://schemas.microsoft.com/office/powerpoint/2010/main" val="2034277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8B8756-6892-4B64-9840-C607D36E9809}"/>
              </a:ext>
            </a:extLst>
          </p:cNvPr>
          <p:cNvSpPr/>
          <p:nvPr userDrawn="1"/>
        </p:nvSpPr>
        <p:spPr>
          <a:xfrm>
            <a:off x="3429000" y="0"/>
            <a:ext cx="3429000" cy="990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Europa-Regular" panose="02000000000000000000" pitchFamily="2" charset="77"/>
            </a:endParaRPr>
          </a:p>
        </p:txBody>
      </p:sp>
      <p:sp>
        <p:nvSpPr>
          <p:cNvPr id="8" name="Footer Placeholder 7"/>
          <p:cNvSpPr>
            <a:spLocks noGrp="1"/>
          </p:cNvSpPr>
          <p:nvPr>
            <p:ph type="ftr" sz="quarter" idx="11"/>
          </p:nvPr>
        </p:nvSpPr>
        <p:spPr/>
        <p:txBody>
          <a:bodyPr/>
          <a:lstStyle/>
          <a:p>
            <a:r>
              <a:rPr lang="en-US" dirty="0"/>
              <a:t>Footer note here</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96CFBBE5-C89E-5443-B1DC-F84CD39D365C}" type="slidenum">
              <a:rPr lang="en-US" smtClean="0"/>
              <a:pPr/>
              <a:t>‹#›</a:t>
            </a:fld>
            <a:endParaRPr lang="en-US" dirty="0"/>
          </a:p>
        </p:txBody>
      </p:sp>
      <p:sp>
        <p:nvSpPr>
          <p:cNvPr id="12" name="Content Placeholder 5">
            <a:extLst>
              <a:ext uri="{FF2B5EF4-FFF2-40B4-BE49-F238E27FC236}">
                <a16:creationId xmlns:a16="http://schemas.microsoft.com/office/drawing/2014/main" id="{9617BA27-2A83-4414-8A3C-27FED3278BC7}"/>
              </a:ext>
            </a:extLst>
          </p:cNvPr>
          <p:cNvSpPr>
            <a:spLocks noGrp="1"/>
          </p:cNvSpPr>
          <p:nvPr>
            <p:ph sz="quarter" idx="24"/>
          </p:nvPr>
        </p:nvSpPr>
        <p:spPr>
          <a:xfrm>
            <a:off x="471488" y="1987821"/>
            <a:ext cx="2653727" cy="1247384"/>
          </a:xfrm>
          <a:prstGeom prst="rect">
            <a:avLst/>
          </a:prstGeom>
        </p:spPr>
        <p:txBody>
          <a:bodyPr lIns="0"/>
          <a:lstStyle>
            <a:lvl1pPr marL="174625" indent="-174625">
              <a:defRPr sz="1400"/>
            </a:lvl1pPr>
            <a:lvl2pPr marL="363538" indent="-174625">
              <a:defRPr sz="1400"/>
            </a:lvl2pPr>
            <a:lvl3pPr marL="363538" indent="-174625">
              <a:defRPr sz="1400"/>
            </a:lvl3pPr>
            <a:lvl4pPr marL="363538" indent="-174625">
              <a:defRPr sz="1400">
                <a:solidFill>
                  <a:schemeClr val="tx1"/>
                </a:solidFill>
              </a:defRPr>
            </a:lvl4pPr>
            <a:lvl5pPr marL="363538" indent="-174625">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5">
            <a:extLst>
              <a:ext uri="{FF2B5EF4-FFF2-40B4-BE49-F238E27FC236}">
                <a16:creationId xmlns:a16="http://schemas.microsoft.com/office/drawing/2014/main" id="{B3D53771-3813-400F-9A7D-A94278821FBC}"/>
              </a:ext>
            </a:extLst>
          </p:cNvPr>
          <p:cNvSpPr>
            <a:spLocks noGrp="1"/>
          </p:cNvSpPr>
          <p:nvPr>
            <p:ph sz="quarter" idx="25"/>
          </p:nvPr>
        </p:nvSpPr>
        <p:spPr>
          <a:xfrm>
            <a:off x="3732075" y="1987821"/>
            <a:ext cx="2835000" cy="1247384"/>
          </a:xfrm>
          <a:prstGeom prst="rect">
            <a:avLst/>
          </a:prstGeom>
        </p:spPr>
        <p:txBody>
          <a:bodyPr lIns="0"/>
          <a:lstStyle>
            <a:lvl1pPr marL="174625" indent="-174625">
              <a:defRPr sz="1400">
                <a:solidFill>
                  <a:schemeClr val="bg1"/>
                </a:solidFill>
              </a:defRPr>
            </a:lvl1pPr>
            <a:lvl2pPr marL="363538" indent="-174625">
              <a:defRPr sz="1400">
                <a:solidFill>
                  <a:schemeClr val="bg1"/>
                </a:solidFill>
              </a:defRPr>
            </a:lvl2pPr>
            <a:lvl3pPr marL="363538" indent="-174625">
              <a:defRPr sz="1400">
                <a:solidFill>
                  <a:schemeClr val="bg1"/>
                </a:solidFill>
              </a:defRPr>
            </a:lvl3pPr>
            <a:lvl4pPr marL="363538" indent="-174625">
              <a:defRPr sz="1400">
                <a:solidFill>
                  <a:schemeClr val="bg1"/>
                </a:solidFill>
              </a:defRPr>
            </a:lvl4pPr>
            <a:lvl5pPr marL="363538" indent="-174625">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rame 14">
            <a:extLst>
              <a:ext uri="{FF2B5EF4-FFF2-40B4-BE49-F238E27FC236}">
                <a16:creationId xmlns:a16="http://schemas.microsoft.com/office/drawing/2014/main" id="{7C3EDE05-6D8C-47FB-B23E-C83156624A63}"/>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16" name="Title 6">
            <a:extLst>
              <a:ext uri="{FF2B5EF4-FFF2-40B4-BE49-F238E27FC236}">
                <a16:creationId xmlns:a16="http://schemas.microsoft.com/office/drawing/2014/main" id="{7B0C1C99-0383-4C86-B058-49704C761E67}"/>
              </a:ext>
            </a:extLst>
          </p:cNvPr>
          <p:cNvSpPr>
            <a:spLocks noGrp="1"/>
          </p:cNvSpPr>
          <p:nvPr>
            <p:ph type="title" hasCustomPrompt="1"/>
          </p:nvPr>
        </p:nvSpPr>
        <p:spPr>
          <a:xfrm>
            <a:off x="471489" y="527405"/>
            <a:ext cx="2653728" cy="532138"/>
          </a:xfrm>
        </p:spPr>
        <p:txBody>
          <a:bodyPr/>
          <a:lstStyle>
            <a:lvl1pPr>
              <a:defRPr>
                <a:solidFill>
                  <a:schemeClr val="tx1"/>
                </a:solidFill>
              </a:defRPr>
            </a:lvl1pPr>
          </a:lstStyle>
          <a:p>
            <a:r>
              <a:rPr lang="en-US"/>
              <a:t>Click to add title</a:t>
            </a:r>
            <a:endParaRPr lang="en-GB"/>
          </a:p>
        </p:txBody>
      </p:sp>
      <p:sp>
        <p:nvSpPr>
          <p:cNvPr id="10" name="Title 6">
            <a:extLst>
              <a:ext uri="{FF2B5EF4-FFF2-40B4-BE49-F238E27FC236}">
                <a16:creationId xmlns:a16="http://schemas.microsoft.com/office/drawing/2014/main" id="{7BA41DED-3FFD-F442-B0BF-4C8519E08D75}"/>
              </a:ext>
            </a:extLst>
          </p:cNvPr>
          <p:cNvSpPr txBox="1">
            <a:spLocks/>
          </p:cNvSpPr>
          <p:nvPr userDrawn="1"/>
        </p:nvSpPr>
        <p:spPr>
          <a:xfrm>
            <a:off x="3709365" y="527405"/>
            <a:ext cx="2653728" cy="349702"/>
          </a:xfrm>
          <a:prstGeom prst="rect">
            <a:avLst/>
          </a:prstGeom>
        </p:spPr>
        <p:txBody>
          <a:bodyPr vert="horz" lIns="72000" tIns="36000" rIns="72000" bIns="36000" rtlCol="0" anchor="t" anchorCtr="0">
            <a:spAutoFit/>
          </a:bodyPr>
          <a:lstStyle>
            <a:lvl1pPr algn="l" defTabSz="685800" rtl="0" eaLnBrk="1" latinLnBrk="0" hangingPunct="1">
              <a:lnSpc>
                <a:spcPct val="90000"/>
              </a:lnSpc>
              <a:spcBef>
                <a:spcPct val="0"/>
              </a:spcBef>
              <a:buNone/>
              <a:defRPr sz="2000" b="0" i="0" kern="1200">
                <a:solidFill>
                  <a:schemeClr val="tx1"/>
                </a:solidFill>
                <a:latin typeface="Aleo" panose="020F0502020204030203" pitchFamily="34" charset="77"/>
                <a:ea typeface="+mj-ea"/>
                <a:cs typeface="+mj-cs"/>
              </a:defRPr>
            </a:lvl1pPr>
          </a:lstStyle>
          <a:p>
            <a:r>
              <a:rPr lang="en-US" dirty="0">
                <a:solidFill>
                  <a:schemeClr val="bg1"/>
                </a:solidFill>
              </a:rPr>
              <a:t>Click to add title</a:t>
            </a:r>
            <a:endParaRPr lang="en-GB" dirty="0">
              <a:solidFill>
                <a:schemeClr val="bg1"/>
              </a:solidFill>
            </a:endParaRPr>
          </a:p>
        </p:txBody>
      </p:sp>
    </p:spTree>
    <p:extLst>
      <p:ext uri="{BB962C8B-B14F-4D97-AF65-F5344CB8AC3E}">
        <p14:creationId xmlns:p14="http://schemas.microsoft.com/office/powerpoint/2010/main" val="140770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Footer note here</a:t>
            </a:r>
          </a:p>
        </p:txBody>
      </p:sp>
      <p:sp>
        <p:nvSpPr>
          <p:cNvPr id="5" name="Slide Number Placeholder 4"/>
          <p:cNvSpPr>
            <a:spLocks noGrp="1"/>
          </p:cNvSpPr>
          <p:nvPr>
            <p:ph type="sldNum" sz="quarter" idx="12"/>
          </p:nvPr>
        </p:nvSpPr>
        <p:spPr/>
        <p:txBody>
          <a:bodyPr/>
          <a:lstStyle/>
          <a:p>
            <a:fld id="{96CFBBE5-C89E-5443-B1DC-F84CD39D365C}" type="slidenum">
              <a:rPr lang="en-US" smtClean="0"/>
              <a:t>‹#›</a:t>
            </a:fld>
            <a:endParaRPr lang="en-US" dirty="0"/>
          </a:p>
        </p:txBody>
      </p:sp>
      <p:sp>
        <p:nvSpPr>
          <p:cNvPr id="6" name="Frame 5">
            <a:extLst>
              <a:ext uri="{FF2B5EF4-FFF2-40B4-BE49-F238E27FC236}">
                <a16:creationId xmlns:a16="http://schemas.microsoft.com/office/drawing/2014/main" id="{CFD59455-49CE-4B49-B6A1-1B08DAECD207}"/>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Tree>
    <p:extLst>
      <p:ext uri="{BB962C8B-B14F-4D97-AF65-F5344CB8AC3E}">
        <p14:creationId xmlns:p14="http://schemas.microsoft.com/office/powerpoint/2010/main" val="2487157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Footer note here</a:t>
            </a:r>
          </a:p>
        </p:txBody>
      </p:sp>
      <p:sp>
        <p:nvSpPr>
          <p:cNvPr id="4" name="Slide Number Placeholder 3"/>
          <p:cNvSpPr>
            <a:spLocks noGrp="1"/>
          </p:cNvSpPr>
          <p:nvPr>
            <p:ph type="sldNum" sz="quarter" idx="12"/>
          </p:nvPr>
        </p:nvSpPr>
        <p:spPr/>
        <p:txBody>
          <a:bodyPr/>
          <a:lstStyle/>
          <a:p>
            <a:fld id="{96CFBBE5-C89E-5443-B1DC-F84CD39D365C}" type="slidenum">
              <a:rPr lang="en-US" smtClean="0"/>
              <a:t>‹#›</a:t>
            </a:fld>
            <a:endParaRPr lang="en-US" dirty="0"/>
          </a:p>
        </p:txBody>
      </p:sp>
      <p:sp>
        <p:nvSpPr>
          <p:cNvPr id="5" name="Frame 4">
            <a:extLst>
              <a:ext uri="{FF2B5EF4-FFF2-40B4-BE49-F238E27FC236}">
                <a16:creationId xmlns:a16="http://schemas.microsoft.com/office/drawing/2014/main" id="{C6C9F478-8103-425C-992A-5532071989A5}"/>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Tree>
    <p:extLst>
      <p:ext uri="{BB962C8B-B14F-4D97-AF65-F5344CB8AC3E}">
        <p14:creationId xmlns:p14="http://schemas.microsoft.com/office/powerpoint/2010/main" val="1542532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BF95257-EA01-3BE2-7111-0ACF485A0D77}"/>
              </a:ext>
            </a:extLst>
          </p:cNvPr>
          <p:cNvSpPr/>
          <p:nvPr userDrawn="1"/>
        </p:nvSpPr>
        <p:spPr>
          <a:xfrm>
            <a:off x="1" y="9452285"/>
            <a:ext cx="6858000" cy="457200"/>
          </a:xfrm>
          <a:custGeom>
            <a:avLst/>
            <a:gdLst/>
            <a:ahLst/>
            <a:cxnLst/>
            <a:rect l="l" t="t" r="r" b="b"/>
            <a:pathLst>
              <a:path w="7560309" h="457200">
                <a:moveTo>
                  <a:pt x="7560005" y="0"/>
                </a:moveTo>
                <a:lnTo>
                  <a:pt x="0" y="0"/>
                </a:lnTo>
                <a:lnTo>
                  <a:pt x="0" y="457200"/>
                </a:lnTo>
                <a:lnTo>
                  <a:pt x="7560005" y="457200"/>
                </a:lnTo>
                <a:lnTo>
                  <a:pt x="7560005" y="0"/>
                </a:lnTo>
                <a:close/>
              </a:path>
            </a:pathLst>
          </a:custGeom>
          <a:solidFill>
            <a:srgbClr val="F6F6F6"/>
          </a:solidFill>
        </p:spPr>
        <p:txBody>
          <a:bodyPr wrap="square" lIns="0" tIns="0" rIns="0" bIns="0" rtlCol="0"/>
          <a:lstStyle/>
          <a:p>
            <a:endParaRPr dirty="0"/>
          </a:p>
        </p:txBody>
      </p:sp>
      <p:sp>
        <p:nvSpPr>
          <p:cNvPr id="6" name="Footer Placeholder 4">
            <a:extLst>
              <a:ext uri="{FF2B5EF4-FFF2-40B4-BE49-F238E27FC236}">
                <a16:creationId xmlns:a16="http://schemas.microsoft.com/office/drawing/2014/main" id="{15B69494-20CF-A5AC-0B50-BA5D5BBFFCA3}"/>
              </a:ext>
            </a:extLst>
          </p:cNvPr>
          <p:cNvSpPr>
            <a:spLocks noGrp="1"/>
          </p:cNvSpPr>
          <p:nvPr>
            <p:ph type="ftr" sz="quarter" idx="11"/>
          </p:nvPr>
        </p:nvSpPr>
        <p:spPr>
          <a:xfrm>
            <a:off x="471487" y="9598004"/>
            <a:ext cx="5184000" cy="211203"/>
          </a:xfrm>
        </p:spPr>
        <p:txBody>
          <a:bodyPr/>
          <a:lstStyle/>
          <a:p>
            <a:r>
              <a:rPr lang="en-US" dirty="0"/>
              <a:t>Footer note here</a:t>
            </a:r>
          </a:p>
        </p:txBody>
      </p:sp>
      <p:sp>
        <p:nvSpPr>
          <p:cNvPr id="7" name="Slide Number Placeholder 5">
            <a:extLst>
              <a:ext uri="{FF2B5EF4-FFF2-40B4-BE49-F238E27FC236}">
                <a16:creationId xmlns:a16="http://schemas.microsoft.com/office/drawing/2014/main" id="{8D11A60B-AC5B-EF6D-F9CD-DAC5F9C6AF6E}"/>
              </a:ext>
            </a:extLst>
          </p:cNvPr>
          <p:cNvSpPr>
            <a:spLocks noGrp="1"/>
          </p:cNvSpPr>
          <p:nvPr>
            <p:ph type="sldNum" sz="quarter" idx="12"/>
          </p:nvPr>
        </p:nvSpPr>
        <p:spPr>
          <a:xfrm>
            <a:off x="5177292" y="9567227"/>
            <a:ext cx="1543050" cy="241980"/>
          </a:xfrm>
        </p:spPr>
        <p:txBody>
          <a:bodyPr/>
          <a:lstStyle>
            <a:lvl1pPr>
              <a:defRPr sz="1100" baseline="0"/>
            </a:lvl1pPr>
          </a:lstStyle>
          <a:p>
            <a:fld id="{96CFBBE5-C89E-5443-B1DC-F84CD39D365C}" type="slidenum">
              <a:rPr lang="en-US" smtClean="0"/>
              <a:pPr/>
              <a:t>‹#›</a:t>
            </a:fld>
            <a:endParaRPr lang="en-US" dirty="0"/>
          </a:p>
        </p:txBody>
      </p:sp>
    </p:spTree>
    <p:extLst>
      <p:ext uri="{BB962C8B-B14F-4D97-AF65-F5344CB8AC3E}">
        <p14:creationId xmlns:p14="http://schemas.microsoft.com/office/powerpoint/2010/main" val="2529452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Closing/Thankyou Slide 1">
    <p:bg>
      <p:bgPr>
        <a:solidFill>
          <a:schemeClr val="accent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258840E-FED5-344C-91D7-46898DE023F3}"/>
              </a:ext>
            </a:extLst>
          </p:cNvPr>
          <p:cNvSpPr>
            <a:spLocks noGrp="1"/>
          </p:cNvSpPr>
          <p:nvPr>
            <p:ph type="ctrTitle" hasCustomPrompt="1"/>
          </p:nvPr>
        </p:nvSpPr>
        <p:spPr>
          <a:xfrm>
            <a:off x="1815492" y="1405385"/>
            <a:ext cx="3157153" cy="1434147"/>
          </a:xfrm>
        </p:spPr>
        <p:txBody>
          <a:bodyPr anchor="ctr">
            <a:normAutofit/>
          </a:bodyPr>
          <a:lstStyle>
            <a:lvl1pPr algn="ctr">
              <a:defRPr sz="2400">
                <a:solidFill>
                  <a:schemeClr val="bg1"/>
                </a:solidFill>
              </a:defRPr>
            </a:lvl1pPr>
          </a:lstStyle>
          <a:p>
            <a:r>
              <a:rPr lang="en-US"/>
              <a:t>Thank you</a:t>
            </a:r>
          </a:p>
        </p:txBody>
      </p:sp>
      <p:pic>
        <p:nvPicPr>
          <p:cNvPr id="5" name="Picture 4">
            <a:extLst>
              <a:ext uri="{FF2B5EF4-FFF2-40B4-BE49-F238E27FC236}">
                <a16:creationId xmlns:a16="http://schemas.microsoft.com/office/drawing/2014/main" id="{FCFCC01F-C81D-B246-B491-75F08195A52E}"/>
              </a:ext>
            </a:extLst>
          </p:cNvPr>
          <p:cNvPicPr>
            <a:picLocks noChangeAspect="1"/>
          </p:cNvPicPr>
          <p:nvPr userDrawn="1"/>
        </p:nvPicPr>
        <p:blipFill rotWithShape="1">
          <a:blip r:embed="rId2">
            <a:alphaModFix amt="30000"/>
          </a:blip>
          <a:srcRect t="-2860" r="31785" b="-591"/>
          <a:stretch/>
        </p:blipFill>
        <p:spPr>
          <a:xfrm>
            <a:off x="2654131" y="1259174"/>
            <a:ext cx="4203869" cy="7618891"/>
          </a:xfrm>
          <a:prstGeom prst="rect">
            <a:avLst/>
          </a:prstGeom>
        </p:spPr>
      </p:pic>
      <p:sp>
        <p:nvSpPr>
          <p:cNvPr id="6" name="Rectangle 5">
            <a:extLst>
              <a:ext uri="{FF2B5EF4-FFF2-40B4-BE49-F238E27FC236}">
                <a16:creationId xmlns:a16="http://schemas.microsoft.com/office/drawing/2014/main" id="{2B13A820-71A5-954D-A334-F7F8CCBFE5A8}"/>
              </a:ext>
            </a:extLst>
          </p:cNvPr>
          <p:cNvSpPr/>
          <p:nvPr userDrawn="1"/>
        </p:nvSpPr>
        <p:spPr>
          <a:xfrm flipV="1">
            <a:off x="7144" y="8469506"/>
            <a:ext cx="6850856" cy="1436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ame 6">
            <a:extLst>
              <a:ext uri="{FF2B5EF4-FFF2-40B4-BE49-F238E27FC236}">
                <a16:creationId xmlns:a16="http://schemas.microsoft.com/office/drawing/2014/main" id="{3E7A2837-A2E5-BC47-A13F-5B1A64182F9D}"/>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pic>
        <p:nvPicPr>
          <p:cNvPr id="3" name="Picture 2">
            <a:extLst>
              <a:ext uri="{FF2B5EF4-FFF2-40B4-BE49-F238E27FC236}">
                <a16:creationId xmlns:a16="http://schemas.microsoft.com/office/drawing/2014/main" id="{A6CCDE8C-A26C-F14E-89CF-1DBDC3273A9A}"/>
              </a:ext>
            </a:extLst>
          </p:cNvPr>
          <p:cNvPicPr>
            <a:picLocks noChangeAspect="1"/>
          </p:cNvPicPr>
          <p:nvPr userDrawn="1"/>
        </p:nvPicPr>
        <p:blipFill>
          <a:blip r:embed="rId3"/>
          <a:stretch>
            <a:fillRect/>
          </a:stretch>
        </p:blipFill>
        <p:spPr>
          <a:xfrm>
            <a:off x="971550" y="9022652"/>
            <a:ext cx="4914900" cy="330200"/>
          </a:xfrm>
          <a:prstGeom prst="rect">
            <a:avLst/>
          </a:prstGeom>
        </p:spPr>
      </p:pic>
    </p:spTree>
    <p:extLst>
      <p:ext uri="{BB962C8B-B14F-4D97-AF65-F5344CB8AC3E}">
        <p14:creationId xmlns:p14="http://schemas.microsoft.com/office/powerpoint/2010/main" val="2639135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Slide + Support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D84D836-5B66-E844-9363-E87B99820327}"/>
              </a:ext>
            </a:extLst>
          </p:cNvPr>
          <p:cNvSpPr/>
          <p:nvPr userDrawn="1"/>
        </p:nvSpPr>
        <p:spPr>
          <a:xfrm flipV="1">
            <a:off x="7144" y="8469506"/>
            <a:ext cx="6850856" cy="1436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3" name="Rectangle 2">
            <a:extLst>
              <a:ext uri="{FF2B5EF4-FFF2-40B4-BE49-F238E27FC236}">
                <a16:creationId xmlns:a16="http://schemas.microsoft.com/office/drawing/2014/main" id="{77FF3945-F220-EC48-8788-6901F8E99F85}"/>
              </a:ext>
            </a:extLst>
          </p:cNvPr>
          <p:cNvSpPr/>
          <p:nvPr userDrawn="1"/>
        </p:nvSpPr>
        <p:spPr>
          <a:xfrm>
            <a:off x="7144" y="6415"/>
            <a:ext cx="6850856" cy="41887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32" name="Title 1">
            <a:extLst>
              <a:ext uri="{FF2B5EF4-FFF2-40B4-BE49-F238E27FC236}">
                <a16:creationId xmlns:a16="http://schemas.microsoft.com/office/drawing/2014/main" id="{1478DB72-9F4B-4023-A26F-F090643EFAE3}"/>
              </a:ext>
            </a:extLst>
          </p:cNvPr>
          <p:cNvSpPr>
            <a:spLocks noGrp="1"/>
          </p:cNvSpPr>
          <p:nvPr>
            <p:ph type="ctrTitle" hasCustomPrompt="1"/>
          </p:nvPr>
        </p:nvSpPr>
        <p:spPr>
          <a:xfrm>
            <a:off x="567557" y="5889941"/>
            <a:ext cx="5604320" cy="590931"/>
          </a:xfrm>
        </p:spPr>
        <p:txBody>
          <a:bodyPr anchor="t" anchorCtr="0">
            <a:spAutoFit/>
          </a:bodyPr>
          <a:lstStyle>
            <a:lvl1pPr algn="l">
              <a:defRPr sz="3600" b="1" i="0">
                <a:solidFill>
                  <a:schemeClr val="tx1"/>
                </a:solidFill>
                <a:latin typeface="Source Sans Pro Semibold" panose="020B0503030403020204" pitchFamily="34" charset="0"/>
              </a:defRPr>
            </a:lvl1pPr>
          </a:lstStyle>
          <a:p>
            <a:r>
              <a:rPr lang="en-US"/>
              <a:t>Presentation title</a:t>
            </a:r>
          </a:p>
        </p:txBody>
      </p:sp>
      <p:sp>
        <p:nvSpPr>
          <p:cNvPr id="33" name="Subtitle 2">
            <a:extLst>
              <a:ext uri="{FF2B5EF4-FFF2-40B4-BE49-F238E27FC236}">
                <a16:creationId xmlns:a16="http://schemas.microsoft.com/office/drawing/2014/main" id="{03F5E76A-8F59-40A8-B15F-17D0B00602FF}"/>
              </a:ext>
            </a:extLst>
          </p:cNvPr>
          <p:cNvSpPr>
            <a:spLocks noGrp="1"/>
          </p:cNvSpPr>
          <p:nvPr>
            <p:ph type="subTitle" idx="1" hasCustomPrompt="1"/>
          </p:nvPr>
        </p:nvSpPr>
        <p:spPr>
          <a:xfrm>
            <a:off x="567557" y="7280223"/>
            <a:ext cx="3740944" cy="318924"/>
          </a:xfrm>
        </p:spPr>
        <p:txBody>
          <a:bodyPr anchor="t" anchorCtr="0">
            <a:spAutoFit/>
          </a:bodyPr>
          <a:lstStyle>
            <a:lvl1pPr marL="0" indent="0" algn="l">
              <a:buNone/>
              <a:defRPr sz="1600" b="0" i="0">
                <a:solidFill>
                  <a:schemeClr val="accent1"/>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Preparation date:</a:t>
            </a:r>
          </a:p>
        </p:txBody>
      </p:sp>
      <p:sp>
        <p:nvSpPr>
          <p:cNvPr id="35" name="TextBox 34">
            <a:extLst>
              <a:ext uri="{FF2B5EF4-FFF2-40B4-BE49-F238E27FC236}">
                <a16:creationId xmlns:a16="http://schemas.microsoft.com/office/drawing/2014/main" id="{F34D3115-4EDB-4925-9D10-622500BCE7A1}"/>
              </a:ext>
            </a:extLst>
          </p:cNvPr>
          <p:cNvSpPr txBox="1"/>
          <p:nvPr userDrawn="1"/>
        </p:nvSpPr>
        <p:spPr>
          <a:xfrm>
            <a:off x="285976" y="8685463"/>
            <a:ext cx="181925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i="0" kern="1200" dirty="0">
                <a:solidFill>
                  <a:schemeClr val="bg1"/>
                </a:solidFill>
                <a:effectLst/>
                <a:latin typeface="Source Sans Pro" panose="020B0503030403020204" pitchFamily="34" charset="0"/>
                <a:ea typeface="+mn-ea"/>
                <a:cs typeface="Calibri Light" panose="020F0302020204030204" pitchFamily="34" charset="0"/>
              </a:rPr>
              <a:t>Brought to you by</a:t>
            </a:r>
          </a:p>
        </p:txBody>
      </p:sp>
      <p:sp>
        <p:nvSpPr>
          <p:cNvPr id="38" name="Text Placeholder 2">
            <a:extLst>
              <a:ext uri="{FF2B5EF4-FFF2-40B4-BE49-F238E27FC236}">
                <a16:creationId xmlns:a16="http://schemas.microsoft.com/office/drawing/2014/main" id="{098DA8CD-52E9-4955-BF90-2E581B375CB4}"/>
              </a:ext>
            </a:extLst>
          </p:cNvPr>
          <p:cNvSpPr>
            <a:spLocks noGrp="1"/>
          </p:cNvSpPr>
          <p:nvPr>
            <p:ph type="body" idx="10" hasCustomPrompt="1"/>
          </p:nvPr>
        </p:nvSpPr>
        <p:spPr>
          <a:xfrm>
            <a:off x="567557" y="6717376"/>
            <a:ext cx="5604320" cy="380480"/>
          </a:xfrm>
        </p:spPr>
        <p:txBody>
          <a:bodyPr anchor="t" anchorCtr="0">
            <a:spAutoFit/>
          </a:bodyPr>
          <a:lstStyle>
            <a:lvl1pPr marL="0" indent="0" algn="l">
              <a:buNone/>
              <a:defRPr sz="2000" b="0" i="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if needed</a:t>
            </a:r>
          </a:p>
        </p:txBody>
      </p:sp>
      <p:pic>
        <p:nvPicPr>
          <p:cNvPr id="9" name="Graphic 8">
            <a:extLst>
              <a:ext uri="{FF2B5EF4-FFF2-40B4-BE49-F238E27FC236}">
                <a16:creationId xmlns:a16="http://schemas.microsoft.com/office/drawing/2014/main" id="{C836430B-900F-FC41-9327-639558EDFA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5437" y="9047522"/>
            <a:ext cx="1140330" cy="505712"/>
          </a:xfrm>
          <a:prstGeom prst="rect">
            <a:avLst/>
          </a:prstGeom>
        </p:spPr>
      </p:pic>
      <p:pic>
        <p:nvPicPr>
          <p:cNvPr id="11" name="Picture 10">
            <a:extLst>
              <a:ext uri="{FF2B5EF4-FFF2-40B4-BE49-F238E27FC236}">
                <a16:creationId xmlns:a16="http://schemas.microsoft.com/office/drawing/2014/main" id="{0F5686AA-CA6E-D44A-856C-65A6A8313D77}"/>
              </a:ext>
            </a:extLst>
          </p:cNvPr>
          <p:cNvPicPr>
            <a:picLocks noChangeAspect="1"/>
          </p:cNvPicPr>
          <p:nvPr userDrawn="1"/>
        </p:nvPicPr>
        <p:blipFill rotWithShape="1">
          <a:blip r:embed="rId4">
            <a:alphaModFix amt="29000"/>
          </a:blip>
          <a:srcRect t="7899" r="10395" b="16165"/>
          <a:stretch/>
        </p:blipFill>
        <p:spPr>
          <a:xfrm>
            <a:off x="2708565" y="-1"/>
            <a:ext cx="4142291" cy="4195121"/>
          </a:xfrm>
          <a:prstGeom prst="rect">
            <a:avLst/>
          </a:prstGeom>
          <a:effectLst/>
        </p:spPr>
      </p:pic>
      <p:sp>
        <p:nvSpPr>
          <p:cNvPr id="14" name="Frame 13">
            <a:extLst>
              <a:ext uri="{FF2B5EF4-FFF2-40B4-BE49-F238E27FC236}">
                <a16:creationId xmlns:a16="http://schemas.microsoft.com/office/drawing/2014/main" id="{907CEB5E-B48F-394A-BFA1-33BB2E22EA72}"/>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2" name="TextBox 1">
            <a:extLst>
              <a:ext uri="{FF2B5EF4-FFF2-40B4-BE49-F238E27FC236}">
                <a16:creationId xmlns:a16="http://schemas.microsoft.com/office/drawing/2014/main" id="{49049C85-21B0-808C-BCD5-F4B820B02E80}"/>
              </a:ext>
            </a:extLst>
          </p:cNvPr>
          <p:cNvSpPr txBox="1"/>
          <p:nvPr userDrawn="1"/>
        </p:nvSpPr>
        <p:spPr>
          <a:xfrm>
            <a:off x="2532566" y="8685463"/>
            <a:ext cx="1819253" cy="246221"/>
          </a:xfrm>
          <a:prstGeom prst="rect">
            <a:avLst/>
          </a:prstGeom>
          <a:noFill/>
        </p:spPr>
        <p:txBody>
          <a:bodyPr wrap="square" rtlCol="0">
            <a:spAutoFit/>
          </a:bodyPr>
          <a:lstStyle/>
          <a:p>
            <a:pPr algn="ctr"/>
            <a:r>
              <a:rPr lang="en-GB" sz="1000" b="0" i="0" kern="1200" dirty="0">
                <a:solidFill>
                  <a:schemeClr val="bg1"/>
                </a:solidFill>
                <a:effectLst/>
                <a:latin typeface="Source Sans Pro" panose="020B0503030403020204" pitchFamily="34" charset="0"/>
                <a:ea typeface="+mn-ea"/>
                <a:cs typeface="Calibri Light" panose="020F0302020204030204" pitchFamily="34" charset="0"/>
              </a:rPr>
              <a:t>In partnership with </a:t>
            </a:r>
          </a:p>
        </p:txBody>
      </p:sp>
      <p:cxnSp>
        <p:nvCxnSpPr>
          <p:cNvPr id="8" name="Straight Connector 7">
            <a:extLst>
              <a:ext uri="{FF2B5EF4-FFF2-40B4-BE49-F238E27FC236}">
                <a16:creationId xmlns:a16="http://schemas.microsoft.com/office/drawing/2014/main" id="{C8E5EE93-E8FB-5820-CC2A-B9042ECA329D}"/>
              </a:ext>
            </a:extLst>
          </p:cNvPr>
          <p:cNvCxnSpPr>
            <a:cxnSpLocks/>
          </p:cNvCxnSpPr>
          <p:nvPr userDrawn="1"/>
        </p:nvCxnSpPr>
        <p:spPr>
          <a:xfrm>
            <a:off x="2338690" y="8777781"/>
            <a:ext cx="0" cy="7754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42C2EB1-4EC6-B981-7D56-23D6BA41E990}"/>
              </a:ext>
            </a:extLst>
          </p:cNvPr>
          <p:cNvSpPr txBox="1"/>
          <p:nvPr userDrawn="1"/>
        </p:nvSpPr>
        <p:spPr>
          <a:xfrm>
            <a:off x="6969866" y="0"/>
            <a:ext cx="2304256" cy="3093150"/>
          </a:xfrm>
          <a:prstGeom prst="rect">
            <a:avLst/>
          </a:prstGeom>
          <a:noFill/>
        </p:spPr>
        <p:txBody>
          <a:bodyPr wrap="square" lIns="91412" tIns="45718" rIns="91412" bIns="45718" rtlCol="0">
            <a:spAutoFit/>
          </a:bodyPr>
          <a:lstStyle/>
          <a:p>
            <a:pPr algn="l"/>
            <a:r>
              <a:rPr lang="en-US" sz="1900" b="0" i="0" dirty="0">
                <a:effectLst/>
                <a:latin typeface="Source Sans Pro" panose="020B0503030403020204" pitchFamily="34" charset="0"/>
                <a:ea typeface="Samsung Sharp Sans Medium" charset="0"/>
                <a:cs typeface="Samsung Sharp Sans Medium" charset="0"/>
                <a:sym typeface="Helvetica Light"/>
              </a:rPr>
              <a:t>Image title page</a:t>
            </a:r>
            <a:endParaRPr lang="en-US" sz="2500" b="0" i="0" dirty="0">
              <a:effectLst/>
              <a:latin typeface="Source Sans Pro" panose="020B0503030403020204" pitchFamily="34" charset="0"/>
              <a:ea typeface="Samsung Sharp Sans Medium" charset="0"/>
              <a:cs typeface="Samsung Sharp Sans Medium" charset="0"/>
              <a:sym typeface="Helvetica Light"/>
            </a:endParaRPr>
          </a:p>
          <a:p>
            <a:pPr algn="l"/>
            <a:endParaRPr lang="en-GB" sz="1100" b="0" i="0" dirty="0">
              <a:latin typeface="Source Sans Pro" panose="020B0503030403020204" pitchFamily="34" charset="0"/>
              <a:ea typeface="Samsung Sharp Sans Medium" charset="0"/>
              <a:cs typeface="Samsung Sharp Sans Medium" charset="0"/>
            </a:endParaRPr>
          </a:p>
          <a:p>
            <a:pPr algn="l"/>
            <a:r>
              <a:rPr lang="en-GB" sz="1100" b="0" i="0" dirty="0">
                <a:latin typeface="Source Sans Pro" panose="020B0503030403020204" pitchFamily="34" charset="0"/>
                <a:ea typeface="Samsung Sharp Sans Medium" charset="0"/>
                <a:cs typeface="Samsung Sharp Sans Medium" charset="0"/>
              </a:rPr>
              <a:t>To replace image in the background, select</a:t>
            </a:r>
            <a:r>
              <a:rPr lang="en-GB" sz="1100" b="0" i="0" baseline="0" dirty="0">
                <a:latin typeface="Source Sans Pro" panose="020B0503030403020204" pitchFamily="34" charset="0"/>
                <a:ea typeface="Samsung Sharp Sans Medium" charset="0"/>
                <a:cs typeface="Samsung Sharp Sans Medium" charset="0"/>
              </a:rPr>
              <a:t> and </a:t>
            </a:r>
            <a:r>
              <a:rPr lang="en-GB" sz="1100" b="0" i="0" dirty="0">
                <a:latin typeface="Source Sans Pro" panose="020B0503030403020204" pitchFamily="34" charset="0"/>
                <a:ea typeface="Samsung Sharp Sans Medium" charset="0"/>
                <a:cs typeface="Samsung Sharp Sans Medium" charset="0"/>
              </a:rPr>
              <a:t>delete the existing image and click on the icon in the centre to browse to the image you want to use. Click on OPEN.</a:t>
            </a:r>
          </a:p>
          <a:p>
            <a:pPr algn="l"/>
            <a:endParaRPr lang="en-GB" sz="1100" b="0" i="0" dirty="0">
              <a:latin typeface="Source Sans Pro" panose="020B0503030403020204" pitchFamily="34" charset="0"/>
              <a:ea typeface="Samsung Sharp Sans Medium" charset="0"/>
              <a:cs typeface="Samsung Sharp Sans Medium" charset="0"/>
            </a:endParaRPr>
          </a:p>
          <a:p>
            <a:pPr algn="l"/>
            <a:r>
              <a:rPr lang="en-GB" sz="1100" b="0" i="0" dirty="0">
                <a:latin typeface="Source Sans Pro" panose="020B0503030403020204" pitchFamily="34" charset="0"/>
                <a:ea typeface="Samsung Sharp Sans Medium" charset="0"/>
                <a:cs typeface="Samsung Sharp Sans Medium" charset="0"/>
              </a:rPr>
              <a:t>This will automatically be placed in front of any objects.</a:t>
            </a:r>
            <a:r>
              <a:rPr lang="en-GB" sz="1100" b="0" i="0" baseline="0" dirty="0">
                <a:latin typeface="Source Sans Pro" panose="020B0503030403020204" pitchFamily="34" charset="0"/>
                <a:ea typeface="Samsung Sharp Sans Medium" charset="0"/>
                <a:cs typeface="Samsung Sharp Sans Medium" charset="0"/>
              </a:rPr>
              <a:t> </a:t>
            </a:r>
            <a:r>
              <a:rPr lang="en-GB" sz="1100" b="0" i="0" dirty="0">
                <a:latin typeface="Source Sans Pro" panose="020B0503030403020204" pitchFamily="34" charset="0"/>
                <a:ea typeface="Samsung Sharp Sans Medium" charset="0"/>
                <a:cs typeface="Samsung Sharp Sans Medium" charset="0"/>
              </a:rPr>
              <a:t>Crop the picture as necessary, and then right click and select send to back from the dropdown.</a:t>
            </a:r>
            <a:endParaRPr lang="en-GB" sz="2000" b="0" i="0" dirty="0">
              <a:latin typeface="Source Sans Pro" panose="020B0503030403020204" pitchFamily="34" charset="0"/>
              <a:ea typeface="Samsung Sharp Sans Medium" charset="0"/>
              <a:cs typeface="Samsung Sharp Sans Medium" charset="0"/>
            </a:endParaRPr>
          </a:p>
          <a:p>
            <a:pPr lvl="0" algn="l"/>
            <a:endParaRPr lang="en-GB" sz="1100" b="0" i="0" dirty="0">
              <a:latin typeface="Source Sans Pro" panose="020B0503030403020204" pitchFamily="34" charset="0"/>
              <a:ea typeface="Samsung Sharp Sans Medium" charset="0"/>
              <a:cs typeface="Samsung Sharp Sans Medium" charset="0"/>
            </a:endParaRPr>
          </a:p>
          <a:p>
            <a:pPr lvl="0" algn="l"/>
            <a:r>
              <a:rPr lang="en-GB" sz="1100" b="0" i="0" dirty="0">
                <a:latin typeface="Source Sans Pro" panose="020B0503030403020204" pitchFamily="34" charset="0"/>
                <a:ea typeface="Samsung Sharp Sans Medium" charset="0"/>
                <a:cs typeface="Samsung Sharp Sans Medium" charset="0"/>
              </a:rPr>
              <a:t>The text</a:t>
            </a:r>
            <a:r>
              <a:rPr lang="en-GB" sz="1100" b="0" i="0" baseline="0" dirty="0">
                <a:latin typeface="Source Sans Pro" panose="020B0503030403020204" pitchFamily="34" charset="0"/>
                <a:ea typeface="Samsung Sharp Sans Medium" charset="0"/>
                <a:cs typeface="Samsung Sharp Sans Medium" charset="0"/>
              </a:rPr>
              <a:t> and logo elements are separate items, and will not be visible unless you send to back. </a:t>
            </a:r>
            <a:endParaRPr lang="en-GB" sz="2000" b="0" i="0" dirty="0">
              <a:latin typeface="Source Sans Pro" panose="020B0503030403020204" pitchFamily="34" charset="0"/>
              <a:ea typeface="Samsung Sharp Sans Medium" charset="0"/>
              <a:cs typeface="Samsung Sharp Sans Medium" charset="0"/>
            </a:endParaRPr>
          </a:p>
        </p:txBody>
      </p:sp>
      <p:pic>
        <p:nvPicPr>
          <p:cNvPr id="18" name="Graphic 17">
            <a:extLst>
              <a:ext uri="{FF2B5EF4-FFF2-40B4-BE49-F238E27FC236}">
                <a16:creationId xmlns:a16="http://schemas.microsoft.com/office/drawing/2014/main" id="{E0BCB0C1-922F-26B8-75F2-4F224612A5F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4352" y="8973409"/>
            <a:ext cx="1140326" cy="610889"/>
          </a:xfrm>
          <a:prstGeom prst="rect">
            <a:avLst/>
          </a:prstGeom>
        </p:spPr>
      </p:pic>
      <p:pic>
        <p:nvPicPr>
          <p:cNvPr id="7" name="Picture 6">
            <a:extLst>
              <a:ext uri="{FF2B5EF4-FFF2-40B4-BE49-F238E27FC236}">
                <a16:creationId xmlns:a16="http://schemas.microsoft.com/office/drawing/2014/main" id="{F973831C-09BC-2D64-1519-AB09AEBCBE47}"/>
              </a:ext>
            </a:extLst>
          </p:cNvPr>
          <p:cNvPicPr>
            <a:picLocks noChangeAspect="1"/>
          </p:cNvPicPr>
          <p:nvPr userDrawn="1"/>
        </p:nvPicPr>
        <p:blipFill>
          <a:blip r:embed="rId7"/>
          <a:stretch>
            <a:fillRect/>
          </a:stretch>
        </p:blipFill>
        <p:spPr>
          <a:xfrm>
            <a:off x="560689" y="4577837"/>
            <a:ext cx="2511043" cy="547864"/>
          </a:xfrm>
          <a:prstGeom prst="rect">
            <a:avLst/>
          </a:prstGeom>
        </p:spPr>
      </p:pic>
    </p:spTree>
    <p:extLst>
      <p:ext uri="{BB962C8B-B14F-4D97-AF65-F5344CB8AC3E}">
        <p14:creationId xmlns:p14="http://schemas.microsoft.com/office/powerpoint/2010/main" val="2363821480"/>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Slide + Support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D84D836-5B66-E844-9363-E87B99820327}"/>
              </a:ext>
            </a:extLst>
          </p:cNvPr>
          <p:cNvSpPr/>
          <p:nvPr userDrawn="1"/>
        </p:nvSpPr>
        <p:spPr>
          <a:xfrm flipV="1">
            <a:off x="7144" y="8469506"/>
            <a:ext cx="6850856" cy="143649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3" name="Rectangle 2">
            <a:extLst>
              <a:ext uri="{FF2B5EF4-FFF2-40B4-BE49-F238E27FC236}">
                <a16:creationId xmlns:a16="http://schemas.microsoft.com/office/drawing/2014/main" id="{77FF3945-F220-EC48-8788-6901F8E99F85}"/>
              </a:ext>
            </a:extLst>
          </p:cNvPr>
          <p:cNvSpPr/>
          <p:nvPr userDrawn="1"/>
        </p:nvSpPr>
        <p:spPr>
          <a:xfrm>
            <a:off x="7144" y="6415"/>
            <a:ext cx="6850856" cy="41887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32" name="Title 1">
            <a:extLst>
              <a:ext uri="{FF2B5EF4-FFF2-40B4-BE49-F238E27FC236}">
                <a16:creationId xmlns:a16="http://schemas.microsoft.com/office/drawing/2014/main" id="{1478DB72-9F4B-4023-A26F-F090643EFAE3}"/>
              </a:ext>
            </a:extLst>
          </p:cNvPr>
          <p:cNvSpPr>
            <a:spLocks noGrp="1"/>
          </p:cNvSpPr>
          <p:nvPr>
            <p:ph type="ctrTitle" hasCustomPrompt="1"/>
          </p:nvPr>
        </p:nvSpPr>
        <p:spPr>
          <a:xfrm>
            <a:off x="567557" y="5889941"/>
            <a:ext cx="5604320" cy="590931"/>
          </a:xfrm>
        </p:spPr>
        <p:txBody>
          <a:bodyPr anchor="t" anchorCtr="0">
            <a:spAutoFit/>
          </a:bodyPr>
          <a:lstStyle>
            <a:lvl1pPr algn="l">
              <a:defRPr sz="3600" b="1" i="0">
                <a:solidFill>
                  <a:schemeClr val="tx1"/>
                </a:solidFill>
                <a:latin typeface="Source Sans Pro Semibold" panose="020B0503030403020204" pitchFamily="34" charset="0"/>
              </a:defRPr>
            </a:lvl1pPr>
          </a:lstStyle>
          <a:p>
            <a:r>
              <a:rPr lang="en-US"/>
              <a:t>Presentation title</a:t>
            </a:r>
          </a:p>
        </p:txBody>
      </p:sp>
      <p:sp>
        <p:nvSpPr>
          <p:cNvPr id="33" name="Subtitle 2">
            <a:extLst>
              <a:ext uri="{FF2B5EF4-FFF2-40B4-BE49-F238E27FC236}">
                <a16:creationId xmlns:a16="http://schemas.microsoft.com/office/drawing/2014/main" id="{03F5E76A-8F59-40A8-B15F-17D0B00602FF}"/>
              </a:ext>
            </a:extLst>
          </p:cNvPr>
          <p:cNvSpPr>
            <a:spLocks noGrp="1"/>
          </p:cNvSpPr>
          <p:nvPr>
            <p:ph type="subTitle" idx="1" hasCustomPrompt="1"/>
          </p:nvPr>
        </p:nvSpPr>
        <p:spPr>
          <a:xfrm>
            <a:off x="567557" y="7280223"/>
            <a:ext cx="3740944" cy="318924"/>
          </a:xfrm>
        </p:spPr>
        <p:txBody>
          <a:bodyPr anchor="t" anchorCtr="0">
            <a:spAutoFit/>
          </a:bodyPr>
          <a:lstStyle>
            <a:lvl1pPr marL="0" indent="0" algn="l">
              <a:buNone/>
              <a:defRPr sz="1600" b="0" i="0">
                <a:solidFill>
                  <a:schemeClr val="accent1"/>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Preparation date:</a:t>
            </a:r>
          </a:p>
        </p:txBody>
      </p:sp>
      <p:sp>
        <p:nvSpPr>
          <p:cNvPr id="35" name="TextBox 34">
            <a:extLst>
              <a:ext uri="{FF2B5EF4-FFF2-40B4-BE49-F238E27FC236}">
                <a16:creationId xmlns:a16="http://schemas.microsoft.com/office/drawing/2014/main" id="{F34D3115-4EDB-4925-9D10-622500BCE7A1}"/>
              </a:ext>
            </a:extLst>
          </p:cNvPr>
          <p:cNvSpPr txBox="1"/>
          <p:nvPr userDrawn="1"/>
        </p:nvSpPr>
        <p:spPr>
          <a:xfrm>
            <a:off x="1165439" y="8617729"/>
            <a:ext cx="181925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i="0" kern="1200" dirty="0">
                <a:solidFill>
                  <a:schemeClr val="bg1"/>
                </a:solidFill>
                <a:effectLst/>
                <a:latin typeface="Source Sans Pro" panose="020B0503030403020204" pitchFamily="34" charset="0"/>
                <a:ea typeface="+mn-ea"/>
                <a:cs typeface="Calibri Light" panose="020F0302020204030204" pitchFamily="34" charset="0"/>
              </a:rPr>
              <a:t>Brought to you by</a:t>
            </a:r>
          </a:p>
        </p:txBody>
      </p:sp>
      <p:sp>
        <p:nvSpPr>
          <p:cNvPr id="38" name="Text Placeholder 2">
            <a:extLst>
              <a:ext uri="{FF2B5EF4-FFF2-40B4-BE49-F238E27FC236}">
                <a16:creationId xmlns:a16="http://schemas.microsoft.com/office/drawing/2014/main" id="{098DA8CD-52E9-4955-BF90-2E581B375CB4}"/>
              </a:ext>
            </a:extLst>
          </p:cNvPr>
          <p:cNvSpPr>
            <a:spLocks noGrp="1"/>
          </p:cNvSpPr>
          <p:nvPr>
            <p:ph type="body" idx="10" hasCustomPrompt="1"/>
          </p:nvPr>
        </p:nvSpPr>
        <p:spPr>
          <a:xfrm>
            <a:off x="567557" y="6717376"/>
            <a:ext cx="5604320" cy="380480"/>
          </a:xfrm>
        </p:spPr>
        <p:txBody>
          <a:bodyPr anchor="t" anchorCtr="0">
            <a:spAutoFit/>
          </a:bodyPr>
          <a:lstStyle>
            <a:lvl1pPr marL="0" indent="0" algn="l">
              <a:buNone/>
              <a:defRPr sz="2000" b="0" i="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if needed</a:t>
            </a:r>
          </a:p>
        </p:txBody>
      </p:sp>
      <p:pic>
        <p:nvPicPr>
          <p:cNvPr id="9" name="Graphic 8">
            <a:extLst>
              <a:ext uri="{FF2B5EF4-FFF2-40B4-BE49-F238E27FC236}">
                <a16:creationId xmlns:a16="http://schemas.microsoft.com/office/drawing/2014/main" id="{C836430B-900F-FC41-9327-639558EDFA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2289" y="8998721"/>
            <a:ext cx="1125553" cy="499159"/>
          </a:xfrm>
          <a:prstGeom prst="rect">
            <a:avLst/>
          </a:prstGeom>
        </p:spPr>
      </p:pic>
      <p:pic>
        <p:nvPicPr>
          <p:cNvPr id="11" name="Picture 10">
            <a:extLst>
              <a:ext uri="{FF2B5EF4-FFF2-40B4-BE49-F238E27FC236}">
                <a16:creationId xmlns:a16="http://schemas.microsoft.com/office/drawing/2014/main" id="{0F5686AA-CA6E-D44A-856C-65A6A8313D77}"/>
              </a:ext>
            </a:extLst>
          </p:cNvPr>
          <p:cNvPicPr>
            <a:picLocks noChangeAspect="1"/>
          </p:cNvPicPr>
          <p:nvPr userDrawn="1"/>
        </p:nvPicPr>
        <p:blipFill rotWithShape="1">
          <a:blip r:embed="rId4">
            <a:alphaModFix amt="29000"/>
          </a:blip>
          <a:srcRect t="7899" r="10395" b="16165"/>
          <a:stretch/>
        </p:blipFill>
        <p:spPr>
          <a:xfrm>
            <a:off x="2708565" y="-1"/>
            <a:ext cx="4142291" cy="4195121"/>
          </a:xfrm>
          <a:prstGeom prst="rect">
            <a:avLst/>
          </a:prstGeom>
          <a:effectLst/>
        </p:spPr>
      </p:pic>
      <p:sp>
        <p:nvSpPr>
          <p:cNvPr id="14" name="Frame 13">
            <a:extLst>
              <a:ext uri="{FF2B5EF4-FFF2-40B4-BE49-F238E27FC236}">
                <a16:creationId xmlns:a16="http://schemas.microsoft.com/office/drawing/2014/main" id="{907CEB5E-B48F-394A-BFA1-33BB2E22EA72}"/>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2" name="TextBox 1">
            <a:extLst>
              <a:ext uri="{FF2B5EF4-FFF2-40B4-BE49-F238E27FC236}">
                <a16:creationId xmlns:a16="http://schemas.microsoft.com/office/drawing/2014/main" id="{49049C85-21B0-808C-BCD5-F4B820B02E80}"/>
              </a:ext>
            </a:extLst>
          </p:cNvPr>
          <p:cNvSpPr txBox="1"/>
          <p:nvPr userDrawn="1"/>
        </p:nvSpPr>
        <p:spPr>
          <a:xfrm>
            <a:off x="3789461" y="8617729"/>
            <a:ext cx="1819253" cy="246221"/>
          </a:xfrm>
          <a:prstGeom prst="rect">
            <a:avLst/>
          </a:prstGeom>
          <a:noFill/>
        </p:spPr>
        <p:txBody>
          <a:bodyPr wrap="square" rtlCol="0">
            <a:spAutoFit/>
          </a:bodyPr>
          <a:lstStyle/>
          <a:p>
            <a:pPr algn="ctr"/>
            <a:r>
              <a:rPr lang="en-GB" sz="1000" b="0" i="0" kern="1200" dirty="0">
                <a:solidFill>
                  <a:schemeClr val="bg1"/>
                </a:solidFill>
                <a:effectLst/>
                <a:latin typeface="Source Sans Pro" panose="020B0503030403020204" pitchFamily="34" charset="0"/>
                <a:ea typeface="+mn-ea"/>
                <a:cs typeface="Calibri Light" panose="020F0302020204030204" pitchFamily="34" charset="0"/>
              </a:rPr>
              <a:t>In partnership with </a:t>
            </a:r>
          </a:p>
        </p:txBody>
      </p:sp>
      <p:pic>
        <p:nvPicPr>
          <p:cNvPr id="6" name="Picture 5">
            <a:extLst>
              <a:ext uri="{FF2B5EF4-FFF2-40B4-BE49-F238E27FC236}">
                <a16:creationId xmlns:a16="http://schemas.microsoft.com/office/drawing/2014/main" id="{782176F9-A4E3-F411-2B0B-192547DAC85F}"/>
              </a:ext>
            </a:extLst>
          </p:cNvPr>
          <p:cNvPicPr>
            <a:picLocks noChangeAspect="1"/>
          </p:cNvPicPr>
          <p:nvPr userDrawn="1"/>
        </p:nvPicPr>
        <p:blipFill>
          <a:blip r:embed="rId5"/>
          <a:stretch>
            <a:fillRect/>
          </a:stretch>
        </p:blipFill>
        <p:spPr>
          <a:xfrm>
            <a:off x="4368192" y="8951175"/>
            <a:ext cx="661790" cy="612969"/>
          </a:xfrm>
          <a:prstGeom prst="rect">
            <a:avLst/>
          </a:prstGeom>
        </p:spPr>
      </p:pic>
      <p:cxnSp>
        <p:nvCxnSpPr>
          <p:cNvPr id="8" name="Straight Connector 7">
            <a:extLst>
              <a:ext uri="{FF2B5EF4-FFF2-40B4-BE49-F238E27FC236}">
                <a16:creationId xmlns:a16="http://schemas.microsoft.com/office/drawing/2014/main" id="{EF23CBF4-6AF0-9499-57F5-B4152B541C9A}"/>
              </a:ext>
            </a:extLst>
          </p:cNvPr>
          <p:cNvCxnSpPr>
            <a:cxnSpLocks/>
          </p:cNvCxnSpPr>
          <p:nvPr userDrawn="1"/>
        </p:nvCxnSpPr>
        <p:spPr>
          <a:xfrm>
            <a:off x="3429000" y="8826964"/>
            <a:ext cx="0" cy="7754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3DD6F78-F648-9A95-8F9A-EAE487AA3C71}"/>
              </a:ext>
            </a:extLst>
          </p:cNvPr>
          <p:cNvSpPr txBox="1"/>
          <p:nvPr userDrawn="1"/>
        </p:nvSpPr>
        <p:spPr>
          <a:xfrm>
            <a:off x="6969866" y="0"/>
            <a:ext cx="2304256" cy="3093150"/>
          </a:xfrm>
          <a:prstGeom prst="rect">
            <a:avLst/>
          </a:prstGeom>
          <a:noFill/>
        </p:spPr>
        <p:txBody>
          <a:bodyPr wrap="square" lIns="91412" tIns="45718" rIns="91412" bIns="45718" rtlCol="0">
            <a:spAutoFit/>
          </a:bodyPr>
          <a:lstStyle/>
          <a:p>
            <a:pPr algn="l"/>
            <a:r>
              <a:rPr lang="en-US" sz="1900" b="0" i="0" dirty="0">
                <a:effectLst/>
                <a:latin typeface="Source Sans Pro" panose="020B0503030403020204" pitchFamily="34" charset="0"/>
                <a:ea typeface="Samsung Sharp Sans Medium" charset="0"/>
                <a:cs typeface="Samsung Sharp Sans Medium" charset="0"/>
                <a:sym typeface="Helvetica Light"/>
              </a:rPr>
              <a:t>Image title page</a:t>
            </a:r>
            <a:endParaRPr lang="en-US" sz="2500" b="0" i="0" dirty="0">
              <a:effectLst/>
              <a:latin typeface="Source Sans Pro" panose="020B0503030403020204" pitchFamily="34" charset="0"/>
              <a:ea typeface="Samsung Sharp Sans Medium" charset="0"/>
              <a:cs typeface="Samsung Sharp Sans Medium" charset="0"/>
              <a:sym typeface="Helvetica Light"/>
            </a:endParaRPr>
          </a:p>
          <a:p>
            <a:pPr algn="l"/>
            <a:endParaRPr lang="en-GB" sz="1100" b="0" i="0" dirty="0">
              <a:latin typeface="Source Sans Pro" panose="020B0503030403020204" pitchFamily="34" charset="0"/>
              <a:ea typeface="Samsung Sharp Sans Medium" charset="0"/>
              <a:cs typeface="Samsung Sharp Sans Medium" charset="0"/>
            </a:endParaRPr>
          </a:p>
          <a:p>
            <a:pPr algn="l"/>
            <a:r>
              <a:rPr lang="en-GB" sz="1100" b="0" i="0" dirty="0">
                <a:latin typeface="Source Sans Pro" panose="020B0503030403020204" pitchFamily="34" charset="0"/>
                <a:ea typeface="Samsung Sharp Sans Medium" charset="0"/>
                <a:cs typeface="Samsung Sharp Sans Medium" charset="0"/>
              </a:rPr>
              <a:t>To replace the image in the background, select</a:t>
            </a:r>
            <a:r>
              <a:rPr lang="en-GB" sz="1100" b="0" i="0" baseline="0" dirty="0">
                <a:latin typeface="Source Sans Pro" panose="020B0503030403020204" pitchFamily="34" charset="0"/>
                <a:ea typeface="Samsung Sharp Sans Medium" charset="0"/>
                <a:cs typeface="Samsung Sharp Sans Medium" charset="0"/>
              </a:rPr>
              <a:t> and </a:t>
            </a:r>
            <a:r>
              <a:rPr lang="en-GB" sz="1100" b="0" i="0" dirty="0">
                <a:latin typeface="Source Sans Pro" panose="020B0503030403020204" pitchFamily="34" charset="0"/>
                <a:ea typeface="Samsung Sharp Sans Medium" charset="0"/>
                <a:cs typeface="Samsung Sharp Sans Medium" charset="0"/>
              </a:rPr>
              <a:t>delete the existing image and click on the icon in the centre to browse to the image you want to use. Click on OPEN.</a:t>
            </a:r>
          </a:p>
          <a:p>
            <a:pPr algn="l"/>
            <a:endParaRPr lang="en-GB" sz="1100" b="0" i="0" dirty="0">
              <a:latin typeface="Source Sans Pro" panose="020B0503030403020204" pitchFamily="34" charset="0"/>
              <a:ea typeface="Samsung Sharp Sans Medium" charset="0"/>
              <a:cs typeface="Samsung Sharp Sans Medium" charset="0"/>
            </a:endParaRPr>
          </a:p>
          <a:p>
            <a:pPr algn="l"/>
            <a:r>
              <a:rPr lang="en-GB" sz="1100" b="0" i="0" dirty="0">
                <a:latin typeface="Source Sans Pro" panose="020B0503030403020204" pitchFamily="34" charset="0"/>
                <a:ea typeface="Samsung Sharp Sans Medium" charset="0"/>
                <a:cs typeface="Samsung Sharp Sans Medium" charset="0"/>
              </a:rPr>
              <a:t>This will automatically be placed in front of any objects.</a:t>
            </a:r>
            <a:r>
              <a:rPr lang="en-GB" sz="1100" b="0" i="0" baseline="0" dirty="0">
                <a:latin typeface="Source Sans Pro" panose="020B0503030403020204" pitchFamily="34" charset="0"/>
                <a:ea typeface="Samsung Sharp Sans Medium" charset="0"/>
                <a:cs typeface="Samsung Sharp Sans Medium" charset="0"/>
              </a:rPr>
              <a:t> </a:t>
            </a:r>
            <a:r>
              <a:rPr lang="en-GB" sz="1100" b="0" i="0" dirty="0">
                <a:latin typeface="Source Sans Pro" panose="020B0503030403020204" pitchFamily="34" charset="0"/>
                <a:ea typeface="Samsung Sharp Sans Medium" charset="0"/>
                <a:cs typeface="Samsung Sharp Sans Medium" charset="0"/>
              </a:rPr>
              <a:t>Crop the picture as necessary, and then right click and select send to back from the dropdown.</a:t>
            </a:r>
            <a:endParaRPr lang="en-GB" sz="2000" b="0" i="0" dirty="0">
              <a:latin typeface="Source Sans Pro" panose="020B0503030403020204" pitchFamily="34" charset="0"/>
              <a:ea typeface="Samsung Sharp Sans Medium" charset="0"/>
              <a:cs typeface="Samsung Sharp Sans Medium" charset="0"/>
            </a:endParaRPr>
          </a:p>
          <a:p>
            <a:pPr lvl="0" algn="l"/>
            <a:endParaRPr lang="en-GB" sz="1100" b="0" i="0" dirty="0">
              <a:latin typeface="Source Sans Pro" panose="020B0503030403020204" pitchFamily="34" charset="0"/>
              <a:ea typeface="Samsung Sharp Sans Medium" charset="0"/>
              <a:cs typeface="Samsung Sharp Sans Medium" charset="0"/>
            </a:endParaRPr>
          </a:p>
          <a:p>
            <a:pPr lvl="0" algn="l"/>
            <a:r>
              <a:rPr lang="en-GB" sz="1100" b="0" i="0" dirty="0">
                <a:latin typeface="Source Sans Pro" panose="020B0503030403020204" pitchFamily="34" charset="0"/>
                <a:ea typeface="Samsung Sharp Sans Medium" charset="0"/>
                <a:cs typeface="Samsung Sharp Sans Medium" charset="0"/>
              </a:rPr>
              <a:t>The text</a:t>
            </a:r>
            <a:r>
              <a:rPr lang="en-GB" sz="1100" b="0" i="0" baseline="0" dirty="0">
                <a:latin typeface="Source Sans Pro" panose="020B0503030403020204" pitchFamily="34" charset="0"/>
                <a:ea typeface="Samsung Sharp Sans Medium" charset="0"/>
                <a:cs typeface="Samsung Sharp Sans Medium" charset="0"/>
              </a:rPr>
              <a:t> and logo elements are separate items, and will not be visible unless you send to back. </a:t>
            </a:r>
            <a:endParaRPr lang="en-GB" sz="2000" b="0" i="0" dirty="0">
              <a:latin typeface="Source Sans Pro" panose="020B0503030403020204" pitchFamily="34" charset="0"/>
              <a:ea typeface="Samsung Sharp Sans Medium" charset="0"/>
              <a:cs typeface="Samsung Sharp Sans Medium" charset="0"/>
            </a:endParaRPr>
          </a:p>
        </p:txBody>
      </p:sp>
      <p:pic>
        <p:nvPicPr>
          <p:cNvPr id="5" name="Picture 4">
            <a:extLst>
              <a:ext uri="{FF2B5EF4-FFF2-40B4-BE49-F238E27FC236}">
                <a16:creationId xmlns:a16="http://schemas.microsoft.com/office/drawing/2014/main" id="{A981415B-DDF0-400F-5CF5-EDB16B843B70}"/>
              </a:ext>
            </a:extLst>
          </p:cNvPr>
          <p:cNvPicPr>
            <a:picLocks noChangeAspect="1"/>
          </p:cNvPicPr>
          <p:nvPr userDrawn="1"/>
        </p:nvPicPr>
        <p:blipFill>
          <a:blip r:embed="rId6"/>
          <a:stretch>
            <a:fillRect/>
          </a:stretch>
        </p:blipFill>
        <p:spPr>
          <a:xfrm>
            <a:off x="560689" y="4577837"/>
            <a:ext cx="2511043" cy="547864"/>
          </a:xfrm>
          <a:prstGeom prst="rect">
            <a:avLst/>
          </a:prstGeom>
        </p:spPr>
      </p:pic>
    </p:spTree>
    <p:extLst>
      <p:ext uri="{BB962C8B-B14F-4D97-AF65-F5344CB8AC3E}">
        <p14:creationId xmlns:p14="http://schemas.microsoft.com/office/powerpoint/2010/main" val="1361794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Slide no support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FF3945-F220-EC48-8788-6901F8E99F85}"/>
              </a:ext>
            </a:extLst>
          </p:cNvPr>
          <p:cNvSpPr/>
          <p:nvPr userDrawn="1"/>
        </p:nvSpPr>
        <p:spPr>
          <a:xfrm>
            <a:off x="7144" y="6415"/>
            <a:ext cx="6850856" cy="5196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32" name="Title 1">
            <a:extLst>
              <a:ext uri="{FF2B5EF4-FFF2-40B4-BE49-F238E27FC236}">
                <a16:creationId xmlns:a16="http://schemas.microsoft.com/office/drawing/2014/main" id="{1478DB72-9F4B-4023-A26F-F090643EFAE3}"/>
              </a:ext>
            </a:extLst>
          </p:cNvPr>
          <p:cNvSpPr>
            <a:spLocks noGrp="1"/>
          </p:cNvSpPr>
          <p:nvPr>
            <p:ph type="ctrTitle" hasCustomPrompt="1"/>
          </p:nvPr>
        </p:nvSpPr>
        <p:spPr>
          <a:xfrm>
            <a:off x="567557" y="6600443"/>
            <a:ext cx="5604320" cy="590931"/>
          </a:xfrm>
        </p:spPr>
        <p:txBody>
          <a:bodyPr anchor="t" anchorCtr="0">
            <a:spAutoFit/>
          </a:bodyPr>
          <a:lstStyle>
            <a:lvl1pPr algn="l">
              <a:defRPr sz="3600" b="1" i="0">
                <a:solidFill>
                  <a:schemeClr val="tx1"/>
                </a:solidFill>
                <a:latin typeface="Source Sans Pro Semibold" panose="020B0503030403020204" pitchFamily="34" charset="0"/>
              </a:defRPr>
            </a:lvl1pPr>
          </a:lstStyle>
          <a:p>
            <a:r>
              <a:rPr lang="en-US"/>
              <a:t>Presentation title</a:t>
            </a:r>
          </a:p>
        </p:txBody>
      </p:sp>
      <p:sp>
        <p:nvSpPr>
          <p:cNvPr id="33" name="Subtitle 2">
            <a:extLst>
              <a:ext uri="{FF2B5EF4-FFF2-40B4-BE49-F238E27FC236}">
                <a16:creationId xmlns:a16="http://schemas.microsoft.com/office/drawing/2014/main" id="{03F5E76A-8F59-40A8-B15F-17D0B00602FF}"/>
              </a:ext>
            </a:extLst>
          </p:cNvPr>
          <p:cNvSpPr>
            <a:spLocks noGrp="1"/>
          </p:cNvSpPr>
          <p:nvPr>
            <p:ph type="subTitle" idx="1" hasCustomPrompt="1"/>
          </p:nvPr>
        </p:nvSpPr>
        <p:spPr>
          <a:xfrm>
            <a:off x="567557" y="7990725"/>
            <a:ext cx="3740944" cy="318924"/>
          </a:xfrm>
        </p:spPr>
        <p:txBody>
          <a:bodyPr anchor="t" anchorCtr="0">
            <a:spAutoFit/>
          </a:bodyPr>
          <a:lstStyle>
            <a:lvl1pPr marL="0" indent="0" algn="l">
              <a:buNone/>
              <a:defRPr sz="1600" b="0" i="0">
                <a:solidFill>
                  <a:schemeClr val="accent1"/>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Preparation date:</a:t>
            </a:r>
          </a:p>
        </p:txBody>
      </p:sp>
      <p:sp>
        <p:nvSpPr>
          <p:cNvPr id="38" name="Text Placeholder 2">
            <a:extLst>
              <a:ext uri="{FF2B5EF4-FFF2-40B4-BE49-F238E27FC236}">
                <a16:creationId xmlns:a16="http://schemas.microsoft.com/office/drawing/2014/main" id="{098DA8CD-52E9-4955-BF90-2E581B375CB4}"/>
              </a:ext>
            </a:extLst>
          </p:cNvPr>
          <p:cNvSpPr>
            <a:spLocks noGrp="1"/>
          </p:cNvSpPr>
          <p:nvPr>
            <p:ph type="body" idx="10" hasCustomPrompt="1"/>
          </p:nvPr>
        </p:nvSpPr>
        <p:spPr>
          <a:xfrm>
            <a:off x="567557" y="7427878"/>
            <a:ext cx="5604320" cy="380480"/>
          </a:xfrm>
        </p:spPr>
        <p:txBody>
          <a:bodyPr anchor="t" anchorCtr="0">
            <a:spAutoFit/>
          </a:bodyPr>
          <a:lstStyle>
            <a:lvl1pPr marL="0" indent="0" algn="l">
              <a:buNone/>
              <a:defRPr sz="2000" b="0" i="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if needed</a:t>
            </a:r>
          </a:p>
        </p:txBody>
      </p:sp>
      <p:sp>
        <p:nvSpPr>
          <p:cNvPr id="57" name="TextBox 56">
            <a:extLst>
              <a:ext uri="{FF2B5EF4-FFF2-40B4-BE49-F238E27FC236}">
                <a16:creationId xmlns:a16="http://schemas.microsoft.com/office/drawing/2014/main" id="{F4E441C8-E8D8-4F39-8759-40EA798B1381}"/>
              </a:ext>
            </a:extLst>
          </p:cNvPr>
          <p:cNvSpPr txBox="1"/>
          <p:nvPr userDrawn="1"/>
        </p:nvSpPr>
        <p:spPr>
          <a:xfrm>
            <a:off x="6969866" y="0"/>
            <a:ext cx="2304256" cy="3093150"/>
          </a:xfrm>
          <a:prstGeom prst="rect">
            <a:avLst/>
          </a:prstGeom>
          <a:noFill/>
        </p:spPr>
        <p:txBody>
          <a:bodyPr wrap="square" lIns="91412" tIns="45718" rIns="91412" bIns="45718" rtlCol="0">
            <a:spAutoFit/>
          </a:bodyPr>
          <a:lstStyle/>
          <a:p>
            <a:pPr algn="l"/>
            <a:r>
              <a:rPr lang="en-US" sz="1900" b="0" i="0" dirty="0">
                <a:effectLst/>
                <a:latin typeface="Source Sans Pro" panose="020B0503030403020204" pitchFamily="34" charset="0"/>
                <a:ea typeface="Samsung Sharp Sans Medium" charset="0"/>
                <a:cs typeface="Samsung Sharp Sans Medium" charset="0"/>
                <a:sym typeface="Helvetica Light"/>
              </a:rPr>
              <a:t>Image title page</a:t>
            </a:r>
            <a:endParaRPr lang="en-US" sz="2500" b="0" i="0" dirty="0">
              <a:effectLst/>
              <a:latin typeface="Source Sans Pro" panose="020B0503030403020204" pitchFamily="34" charset="0"/>
              <a:ea typeface="Samsung Sharp Sans Medium" charset="0"/>
              <a:cs typeface="Samsung Sharp Sans Medium" charset="0"/>
              <a:sym typeface="Helvetica Light"/>
            </a:endParaRPr>
          </a:p>
          <a:p>
            <a:pPr algn="l"/>
            <a:endParaRPr lang="en-GB" sz="1100" b="0" i="0" dirty="0">
              <a:latin typeface="Source Sans Pro" panose="020B0503030403020204" pitchFamily="34" charset="0"/>
              <a:ea typeface="Samsung Sharp Sans Medium" charset="0"/>
              <a:cs typeface="Samsung Sharp Sans Medium" charset="0"/>
            </a:endParaRPr>
          </a:p>
          <a:p>
            <a:pPr algn="l"/>
            <a:r>
              <a:rPr lang="en-GB" sz="1100" b="0" i="0" dirty="0">
                <a:latin typeface="Source Sans Pro" panose="020B0503030403020204" pitchFamily="34" charset="0"/>
                <a:ea typeface="Samsung Sharp Sans Medium" charset="0"/>
                <a:cs typeface="Samsung Sharp Sans Medium" charset="0"/>
              </a:rPr>
              <a:t>To replace the image in the background, select</a:t>
            </a:r>
            <a:r>
              <a:rPr lang="en-GB" sz="1100" b="0" i="0" baseline="0" dirty="0">
                <a:latin typeface="Source Sans Pro" panose="020B0503030403020204" pitchFamily="34" charset="0"/>
                <a:ea typeface="Samsung Sharp Sans Medium" charset="0"/>
                <a:cs typeface="Samsung Sharp Sans Medium" charset="0"/>
              </a:rPr>
              <a:t> and </a:t>
            </a:r>
            <a:r>
              <a:rPr lang="en-GB" sz="1100" b="0" i="0" dirty="0">
                <a:latin typeface="Source Sans Pro" panose="020B0503030403020204" pitchFamily="34" charset="0"/>
                <a:ea typeface="Samsung Sharp Sans Medium" charset="0"/>
                <a:cs typeface="Samsung Sharp Sans Medium" charset="0"/>
              </a:rPr>
              <a:t>delete the existing image and click on the icon in the centre to browse to the image you want to use. Click on OPEN.</a:t>
            </a:r>
          </a:p>
          <a:p>
            <a:pPr algn="l"/>
            <a:endParaRPr lang="en-GB" sz="1100" b="0" i="0" dirty="0">
              <a:latin typeface="Source Sans Pro" panose="020B0503030403020204" pitchFamily="34" charset="0"/>
              <a:ea typeface="Samsung Sharp Sans Medium" charset="0"/>
              <a:cs typeface="Samsung Sharp Sans Medium" charset="0"/>
            </a:endParaRPr>
          </a:p>
          <a:p>
            <a:pPr algn="l"/>
            <a:r>
              <a:rPr lang="en-GB" sz="1100" b="0" i="0" dirty="0">
                <a:latin typeface="Source Sans Pro" panose="020B0503030403020204" pitchFamily="34" charset="0"/>
                <a:ea typeface="Samsung Sharp Sans Medium" charset="0"/>
                <a:cs typeface="Samsung Sharp Sans Medium" charset="0"/>
              </a:rPr>
              <a:t>This will automatically be placed in front of any objects.</a:t>
            </a:r>
            <a:r>
              <a:rPr lang="en-GB" sz="1100" b="0" i="0" baseline="0" dirty="0">
                <a:latin typeface="Source Sans Pro" panose="020B0503030403020204" pitchFamily="34" charset="0"/>
                <a:ea typeface="Samsung Sharp Sans Medium" charset="0"/>
                <a:cs typeface="Samsung Sharp Sans Medium" charset="0"/>
              </a:rPr>
              <a:t> </a:t>
            </a:r>
            <a:r>
              <a:rPr lang="en-GB" sz="1100" b="0" i="0" dirty="0">
                <a:latin typeface="Source Sans Pro" panose="020B0503030403020204" pitchFamily="34" charset="0"/>
                <a:ea typeface="Samsung Sharp Sans Medium" charset="0"/>
                <a:cs typeface="Samsung Sharp Sans Medium" charset="0"/>
              </a:rPr>
              <a:t>Crop the picture as necessary, and then right click and select send to back from the dropdown.</a:t>
            </a:r>
            <a:endParaRPr lang="en-GB" sz="2000" b="0" i="0" dirty="0">
              <a:latin typeface="Source Sans Pro" panose="020B0503030403020204" pitchFamily="34" charset="0"/>
              <a:ea typeface="Samsung Sharp Sans Medium" charset="0"/>
              <a:cs typeface="Samsung Sharp Sans Medium" charset="0"/>
            </a:endParaRPr>
          </a:p>
          <a:p>
            <a:pPr lvl="0" algn="l"/>
            <a:endParaRPr lang="en-GB" sz="1100" b="0" i="0" dirty="0">
              <a:latin typeface="Source Sans Pro" panose="020B0503030403020204" pitchFamily="34" charset="0"/>
              <a:ea typeface="Samsung Sharp Sans Medium" charset="0"/>
              <a:cs typeface="Samsung Sharp Sans Medium" charset="0"/>
            </a:endParaRPr>
          </a:p>
          <a:p>
            <a:pPr lvl="0" algn="l"/>
            <a:r>
              <a:rPr lang="en-GB" sz="1100" b="0" i="0" dirty="0">
                <a:latin typeface="Source Sans Pro" panose="020B0503030403020204" pitchFamily="34" charset="0"/>
                <a:ea typeface="Samsung Sharp Sans Medium" charset="0"/>
                <a:cs typeface="Samsung Sharp Sans Medium" charset="0"/>
              </a:rPr>
              <a:t>The text</a:t>
            </a:r>
            <a:r>
              <a:rPr lang="en-GB" sz="1100" b="0" i="0" baseline="0" dirty="0">
                <a:latin typeface="Source Sans Pro" panose="020B0503030403020204" pitchFamily="34" charset="0"/>
                <a:ea typeface="Samsung Sharp Sans Medium" charset="0"/>
                <a:cs typeface="Samsung Sharp Sans Medium" charset="0"/>
              </a:rPr>
              <a:t> and logo elements are separate items, and will not be visible unless you send to back. </a:t>
            </a:r>
            <a:endParaRPr lang="en-GB" sz="2000" b="0" i="0" dirty="0">
              <a:latin typeface="Source Sans Pro" panose="020B0503030403020204" pitchFamily="34" charset="0"/>
              <a:ea typeface="Samsung Sharp Sans Medium" charset="0"/>
              <a:cs typeface="Samsung Sharp Sans Medium" charset="0"/>
            </a:endParaRPr>
          </a:p>
        </p:txBody>
      </p:sp>
      <p:pic>
        <p:nvPicPr>
          <p:cNvPr id="11" name="Picture 10">
            <a:extLst>
              <a:ext uri="{FF2B5EF4-FFF2-40B4-BE49-F238E27FC236}">
                <a16:creationId xmlns:a16="http://schemas.microsoft.com/office/drawing/2014/main" id="{0F5686AA-CA6E-D44A-856C-65A6A8313D77}"/>
              </a:ext>
            </a:extLst>
          </p:cNvPr>
          <p:cNvPicPr>
            <a:picLocks noChangeAspect="1"/>
          </p:cNvPicPr>
          <p:nvPr userDrawn="1"/>
        </p:nvPicPr>
        <p:blipFill rotWithShape="1">
          <a:blip r:embed="rId2">
            <a:alphaModFix amt="29000"/>
          </a:blip>
          <a:srcRect l="-520" t="2664" r="10915" b="3150"/>
          <a:stretch/>
        </p:blipFill>
        <p:spPr>
          <a:xfrm>
            <a:off x="2708565" y="-1"/>
            <a:ext cx="4142291" cy="5203336"/>
          </a:xfrm>
          <a:prstGeom prst="rect">
            <a:avLst/>
          </a:prstGeom>
          <a:effectLst/>
        </p:spPr>
      </p:pic>
      <p:sp>
        <p:nvSpPr>
          <p:cNvPr id="14" name="Frame 13">
            <a:extLst>
              <a:ext uri="{FF2B5EF4-FFF2-40B4-BE49-F238E27FC236}">
                <a16:creationId xmlns:a16="http://schemas.microsoft.com/office/drawing/2014/main" id="{907CEB5E-B48F-394A-BFA1-33BB2E22EA72}"/>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15" name="Rectangle 14">
            <a:extLst>
              <a:ext uri="{FF2B5EF4-FFF2-40B4-BE49-F238E27FC236}">
                <a16:creationId xmlns:a16="http://schemas.microsoft.com/office/drawing/2014/main" id="{723B6E4E-23E4-C34D-847D-10ED1E4F9386}"/>
              </a:ext>
            </a:extLst>
          </p:cNvPr>
          <p:cNvSpPr/>
          <p:nvPr userDrawn="1"/>
        </p:nvSpPr>
        <p:spPr>
          <a:xfrm flipV="1">
            <a:off x="7144" y="9009088"/>
            <a:ext cx="6850856" cy="8969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16" name="TextBox 15">
            <a:extLst>
              <a:ext uri="{FF2B5EF4-FFF2-40B4-BE49-F238E27FC236}">
                <a16:creationId xmlns:a16="http://schemas.microsoft.com/office/drawing/2014/main" id="{4AC5213D-0131-AC47-8D48-728B1E5C06F8}"/>
              </a:ext>
            </a:extLst>
          </p:cNvPr>
          <p:cNvSpPr txBox="1"/>
          <p:nvPr userDrawn="1"/>
        </p:nvSpPr>
        <p:spPr>
          <a:xfrm>
            <a:off x="575053" y="9314806"/>
            <a:ext cx="17758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kern="1200" dirty="0">
                <a:solidFill>
                  <a:schemeClr val="bg1"/>
                </a:solidFill>
                <a:effectLst/>
                <a:latin typeface="Source Sans Pro" panose="020B0503030403020204" pitchFamily="34" charset="0"/>
                <a:ea typeface="+mn-ea"/>
                <a:cs typeface="Calibri Light" panose="020F0302020204030204" pitchFamily="34" charset="0"/>
              </a:rPr>
              <a:t>Brought to you by SES</a:t>
            </a:r>
          </a:p>
        </p:txBody>
      </p:sp>
      <p:pic>
        <p:nvPicPr>
          <p:cNvPr id="17" name="Graphic 16">
            <a:extLst>
              <a:ext uri="{FF2B5EF4-FFF2-40B4-BE49-F238E27FC236}">
                <a16:creationId xmlns:a16="http://schemas.microsoft.com/office/drawing/2014/main" id="{4B1CF7F9-B448-EF4E-B28A-600A625662C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5901" y="9361231"/>
            <a:ext cx="2108200" cy="184150"/>
          </a:xfrm>
          <a:prstGeom prst="rect">
            <a:avLst/>
          </a:prstGeom>
        </p:spPr>
      </p:pic>
      <p:cxnSp>
        <p:nvCxnSpPr>
          <p:cNvPr id="18" name="Straight Connector 17">
            <a:extLst>
              <a:ext uri="{FF2B5EF4-FFF2-40B4-BE49-F238E27FC236}">
                <a16:creationId xmlns:a16="http://schemas.microsoft.com/office/drawing/2014/main" id="{F17794D6-87CC-FB46-9633-653E3100D9D1}"/>
              </a:ext>
            </a:extLst>
          </p:cNvPr>
          <p:cNvCxnSpPr/>
          <p:nvPr userDrawn="1"/>
        </p:nvCxnSpPr>
        <p:spPr>
          <a:xfrm>
            <a:off x="2080455" y="9315476"/>
            <a:ext cx="0" cy="2769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6C10980-1CC1-AE5A-FB91-5EFC83029B5B}"/>
              </a:ext>
            </a:extLst>
          </p:cNvPr>
          <p:cNvPicPr>
            <a:picLocks noChangeAspect="1"/>
          </p:cNvPicPr>
          <p:nvPr userDrawn="1"/>
        </p:nvPicPr>
        <p:blipFill>
          <a:blip r:embed="rId5"/>
          <a:stretch>
            <a:fillRect/>
          </a:stretch>
        </p:blipFill>
        <p:spPr>
          <a:xfrm>
            <a:off x="560689" y="5702860"/>
            <a:ext cx="2511043" cy="547864"/>
          </a:xfrm>
          <a:prstGeom prst="rect">
            <a:avLst/>
          </a:prstGeom>
        </p:spPr>
      </p:pic>
    </p:spTree>
    <p:extLst>
      <p:ext uri="{BB962C8B-B14F-4D97-AF65-F5344CB8AC3E}">
        <p14:creationId xmlns:p14="http://schemas.microsoft.com/office/powerpoint/2010/main" val="2143284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s/Agenda slide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6CFBBE5-C89E-5443-B1DC-F84CD39D365C}" type="slidenum">
              <a:rPr lang="en-US" smtClean="0"/>
              <a:pPr/>
              <a:t>‹#›</a:t>
            </a:fld>
            <a:endParaRPr lang="en-US" dirty="0"/>
          </a:p>
        </p:txBody>
      </p:sp>
      <p:sp>
        <p:nvSpPr>
          <p:cNvPr id="8" name="Frame 7">
            <a:extLst>
              <a:ext uri="{FF2B5EF4-FFF2-40B4-BE49-F238E27FC236}">
                <a16:creationId xmlns:a16="http://schemas.microsoft.com/office/drawing/2014/main" id="{0D961AFD-2374-4570-B4A2-7D8EF48D146A}"/>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9" name="Title 1">
            <a:extLst>
              <a:ext uri="{FF2B5EF4-FFF2-40B4-BE49-F238E27FC236}">
                <a16:creationId xmlns:a16="http://schemas.microsoft.com/office/drawing/2014/main" id="{BC74C51B-812D-4DDD-A486-25CB748ED226}"/>
              </a:ext>
            </a:extLst>
          </p:cNvPr>
          <p:cNvSpPr>
            <a:spLocks noGrp="1"/>
          </p:cNvSpPr>
          <p:nvPr>
            <p:ph type="title" hasCustomPrompt="1"/>
          </p:nvPr>
        </p:nvSpPr>
        <p:spPr>
          <a:xfrm>
            <a:off x="881629" y="1213477"/>
            <a:ext cx="5539896" cy="559443"/>
          </a:xfrm>
        </p:spPr>
        <p:txBody>
          <a:bodyPr/>
          <a:lstStyle>
            <a:lvl1pPr>
              <a:defRPr sz="3200"/>
            </a:lvl1pPr>
          </a:lstStyle>
          <a:p>
            <a:r>
              <a:rPr lang="en-US"/>
              <a:t>Contents</a:t>
            </a:r>
            <a:endParaRPr lang="en-GB"/>
          </a:p>
        </p:txBody>
      </p:sp>
      <p:sp>
        <p:nvSpPr>
          <p:cNvPr id="10" name="Text Placeholder 4">
            <a:extLst>
              <a:ext uri="{FF2B5EF4-FFF2-40B4-BE49-F238E27FC236}">
                <a16:creationId xmlns:a16="http://schemas.microsoft.com/office/drawing/2014/main" id="{FCE9C085-808B-444E-B538-669811400FE7}"/>
              </a:ext>
            </a:extLst>
          </p:cNvPr>
          <p:cNvSpPr>
            <a:spLocks noGrp="1"/>
          </p:cNvSpPr>
          <p:nvPr>
            <p:ph type="body" sz="quarter" idx="13" hasCustomPrompt="1"/>
          </p:nvPr>
        </p:nvSpPr>
        <p:spPr>
          <a:xfrm>
            <a:off x="934897" y="1772920"/>
            <a:ext cx="5486627" cy="2085690"/>
          </a:xfrm>
        </p:spPr>
        <p:txBody>
          <a:bodyPr/>
          <a:lstStyle>
            <a:lvl1pPr marL="0" indent="0">
              <a:lnSpc>
                <a:spcPct val="150000"/>
              </a:lnSpc>
              <a:buNone/>
              <a:tabLst>
                <a:tab pos="4572000" algn="l"/>
              </a:tabLst>
              <a:defRPr sz="1600">
                <a:solidFill>
                  <a:schemeClr val="tx1"/>
                </a:solidFill>
              </a:defRPr>
            </a:lvl1pPr>
            <a:lvl2pPr marL="0" indent="0">
              <a:lnSpc>
                <a:spcPct val="150000"/>
              </a:lnSpc>
              <a:buNone/>
              <a:tabLst>
                <a:tab pos="4572000" algn="l"/>
              </a:tabLst>
              <a:defRPr sz="1600">
                <a:solidFill>
                  <a:schemeClr val="tx1"/>
                </a:solidFill>
              </a:defRPr>
            </a:lvl2pPr>
            <a:lvl3pPr marL="0" indent="0">
              <a:lnSpc>
                <a:spcPct val="150000"/>
              </a:lnSpc>
              <a:buNone/>
              <a:tabLst>
                <a:tab pos="4572000" algn="l"/>
              </a:tabLst>
              <a:defRPr sz="1600">
                <a:solidFill>
                  <a:schemeClr val="tx1"/>
                </a:solidFill>
              </a:defRPr>
            </a:lvl3pPr>
            <a:lvl4pPr marL="0" indent="0">
              <a:lnSpc>
                <a:spcPct val="150000"/>
              </a:lnSpc>
              <a:buNone/>
              <a:tabLst>
                <a:tab pos="4572000" algn="l"/>
              </a:tabLst>
              <a:defRPr sz="1600">
                <a:solidFill>
                  <a:schemeClr val="tx1"/>
                </a:solidFill>
              </a:defRPr>
            </a:lvl4pPr>
            <a:lvl5pPr marL="0" indent="0">
              <a:lnSpc>
                <a:spcPct val="150000"/>
              </a:lnSpc>
              <a:buNone/>
              <a:tabLst>
                <a:tab pos="4572000" algn="l"/>
              </a:tabLst>
              <a:defRPr sz="1600">
                <a:solidFill>
                  <a:schemeClr val="tx1"/>
                </a:solidFill>
              </a:defRPr>
            </a:lvl5pPr>
          </a:lstStyle>
          <a:p>
            <a:pPr lvl="0"/>
            <a:r>
              <a:rPr lang="en-US"/>
              <a:t>Click to edit Master text styles	01</a:t>
            </a:r>
          </a:p>
          <a:p>
            <a:pPr lvl="1"/>
            <a:r>
              <a:rPr lang="en-US"/>
              <a:t>Second level	02</a:t>
            </a:r>
          </a:p>
          <a:p>
            <a:pPr lvl="2"/>
            <a:r>
              <a:rPr lang="en-US"/>
              <a:t>Third level	03</a:t>
            </a:r>
          </a:p>
          <a:p>
            <a:pPr lvl="3"/>
            <a:r>
              <a:rPr lang="en-US"/>
              <a:t>Fourth level	04</a:t>
            </a:r>
          </a:p>
          <a:p>
            <a:pPr lvl="4"/>
            <a:r>
              <a:rPr lang="en-US"/>
              <a:t>Fifth level	05</a:t>
            </a:r>
            <a:endParaRPr lang="en-GB"/>
          </a:p>
        </p:txBody>
      </p:sp>
      <p:pic>
        <p:nvPicPr>
          <p:cNvPr id="2" name="Picture 1">
            <a:extLst>
              <a:ext uri="{FF2B5EF4-FFF2-40B4-BE49-F238E27FC236}">
                <a16:creationId xmlns:a16="http://schemas.microsoft.com/office/drawing/2014/main" id="{7C351037-44DC-702D-2F56-670A8E92BBEB}"/>
              </a:ext>
            </a:extLst>
          </p:cNvPr>
          <p:cNvPicPr>
            <a:picLocks noChangeAspect="1"/>
          </p:cNvPicPr>
          <p:nvPr userDrawn="1"/>
        </p:nvPicPr>
        <p:blipFill>
          <a:blip r:embed="rId2"/>
          <a:stretch>
            <a:fillRect/>
          </a:stretch>
        </p:blipFill>
        <p:spPr>
          <a:xfrm>
            <a:off x="3213220" y="8992500"/>
            <a:ext cx="423367" cy="491652"/>
          </a:xfrm>
          <a:prstGeom prst="rect">
            <a:avLst/>
          </a:prstGeom>
        </p:spPr>
      </p:pic>
    </p:spTree>
    <p:extLst>
      <p:ext uri="{BB962C8B-B14F-4D97-AF65-F5344CB8AC3E}">
        <p14:creationId xmlns:p14="http://schemas.microsoft.com/office/powerpoint/2010/main" val="256504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no support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FF3945-F220-EC48-8788-6901F8E99F85}"/>
              </a:ext>
            </a:extLst>
          </p:cNvPr>
          <p:cNvSpPr/>
          <p:nvPr userDrawn="1"/>
        </p:nvSpPr>
        <p:spPr>
          <a:xfrm>
            <a:off x="7144" y="6415"/>
            <a:ext cx="6850856" cy="5196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1478DB72-9F4B-4023-A26F-F090643EFAE3}"/>
              </a:ext>
            </a:extLst>
          </p:cNvPr>
          <p:cNvSpPr>
            <a:spLocks noGrp="1"/>
          </p:cNvSpPr>
          <p:nvPr>
            <p:ph type="ctrTitle" hasCustomPrompt="1"/>
          </p:nvPr>
        </p:nvSpPr>
        <p:spPr>
          <a:xfrm>
            <a:off x="567557" y="6600443"/>
            <a:ext cx="5604320" cy="590931"/>
          </a:xfrm>
        </p:spPr>
        <p:txBody>
          <a:bodyPr anchor="t" anchorCtr="0">
            <a:spAutoFit/>
          </a:bodyPr>
          <a:lstStyle>
            <a:lvl1pPr algn="l">
              <a:defRPr sz="3600" b="0" i="0">
                <a:solidFill>
                  <a:schemeClr val="tx1"/>
                </a:solidFill>
                <a:latin typeface="Aleo" panose="020F0502020204030203" pitchFamily="34" charset="77"/>
              </a:defRPr>
            </a:lvl1pPr>
          </a:lstStyle>
          <a:p>
            <a:r>
              <a:rPr lang="en-US"/>
              <a:t>Presentation title</a:t>
            </a:r>
          </a:p>
        </p:txBody>
      </p:sp>
      <p:sp>
        <p:nvSpPr>
          <p:cNvPr id="33" name="Subtitle 2">
            <a:extLst>
              <a:ext uri="{FF2B5EF4-FFF2-40B4-BE49-F238E27FC236}">
                <a16:creationId xmlns:a16="http://schemas.microsoft.com/office/drawing/2014/main" id="{03F5E76A-8F59-40A8-B15F-17D0B00602FF}"/>
              </a:ext>
            </a:extLst>
          </p:cNvPr>
          <p:cNvSpPr>
            <a:spLocks noGrp="1"/>
          </p:cNvSpPr>
          <p:nvPr>
            <p:ph type="subTitle" idx="1" hasCustomPrompt="1"/>
          </p:nvPr>
        </p:nvSpPr>
        <p:spPr>
          <a:xfrm>
            <a:off x="567557" y="7990725"/>
            <a:ext cx="3740944" cy="294302"/>
          </a:xfrm>
        </p:spPr>
        <p:txBody>
          <a:bodyPr anchor="t" anchorCtr="0">
            <a:spAutoFit/>
          </a:bodyPr>
          <a:lstStyle>
            <a:lvl1pPr marL="0" indent="0" algn="l">
              <a:buNone/>
              <a:defRPr sz="1600" b="0" i="0">
                <a:solidFill>
                  <a:schemeClr val="accent1"/>
                </a:solidFill>
                <a:latin typeface="Europa-Regular"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Preparation date:</a:t>
            </a:r>
          </a:p>
        </p:txBody>
      </p:sp>
      <p:sp>
        <p:nvSpPr>
          <p:cNvPr id="38" name="Text Placeholder 2">
            <a:extLst>
              <a:ext uri="{FF2B5EF4-FFF2-40B4-BE49-F238E27FC236}">
                <a16:creationId xmlns:a16="http://schemas.microsoft.com/office/drawing/2014/main" id="{098DA8CD-52E9-4955-BF90-2E581B375CB4}"/>
              </a:ext>
            </a:extLst>
          </p:cNvPr>
          <p:cNvSpPr>
            <a:spLocks noGrp="1"/>
          </p:cNvSpPr>
          <p:nvPr>
            <p:ph type="body" idx="10" hasCustomPrompt="1"/>
          </p:nvPr>
        </p:nvSpPr>
        <p:spPr>
          <a:xfrm>
            <a:off x="567557" y="7427878"/>
            <a:ext cx="5604320" cy="349702"/>
          </a:xfrm>
        </p:spPr>
        <p:txBody>
          <a:bodyPr anchor="t" anchorCtr="0">
            <a:spAutoFit/>
          </a:bodyPr>
          <a:lstStyle>
            <a:lvl1pPr marL="0" indent="0" algn="l">
              <a:buNone/>
              <a:defRPr sz="2000" b="0" i="0">
                <a:solidFill>
                  <a:schemeClr val="tx1"/>
                </a:solidFill>
                <a:latin typeface="Europa-Regular"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if needed</a:t>
            </a:r>
          </a:p>
        </p:txBody>
      </p:sp>
      <p:sp>
        <p:nvSpPr>
          <p:cNvPr id="57" name="TextBox 56">
            <a:extLst>
              <a:ext uri="{FF2B5EF4-FFF2-40B4-BE49-F238E27FC236}">
                <a16:creationId xmlns:a16="http://schemas.microsoft.com/office/drawing/2014/main" id="{F4E441C8-E8D8-4F39-8759-40EA798B1381}"/>
              </a:ext>
            </a:extLst>
          </p:cNvPr>
          <p:cNvSpPr txBox="1"/>
          <p:nvPr userDrawn="1"/>
        </p:nvSpPr>
        <p:spPr>
          <a:xfrm>
            <a:off x="6969866" y="0"/>
            <a:ext cx="2304256" cy="3262428"/>
          </a:xfrm>
          <a:prstGeom prst="rect">
            <a:avLst/>
          </a:prstGeom>
          <a:noFill/>
        </p:spPr>
        <p:txBody>
          <a:bodyPr wrap="square" lIns="91412" tIns="45718" rIns="91412" bIns="45718" rtlCol="0">
            <a:spAutoFit/>
          </a:bodyPr>
          <a:lstStyle/>
          <a:p>
            <a:pPr algn="l"/>
            <a:r>
              <a:rPr lang="en-US" sz="1900" b="0" i="0" dirty="0">
                <a:effectLst/>
                <a:latin typeface="Europa-Regular" panose="02000000000000000000" pitchFamily="2" charset="77"/>
                <a:ea typeface="Samsung Sharp Sans Medium" charset="0"/>
                <a:cs typeface="Samsung Sharp Sans Medium" charset="0"/>
                <a:sym typeface="Helvetica Light"/>
              </a:rPr>
              <a:t>Image title page</a:t>
            </a:r>
            <a:endParaRPr lang="en-US" sz="2500" b="0" i="0" dirty="0">
              <a:effectLst/>
              <a:latin typeface="Europa-Regular" panose="02000000000000000000" pitchFamily="2" charset="77"/>
              <a:ea typeface="Samsung Sharp Sans Medium" charset="0"/>
              <a:cs typeface="Samsung Sharp Sans Medium" charset="0"/>
              <a:sym typeface="Helvetica Light"/>
            </a:endParaRPr>
          </a:p>
          <a:p>
            <a:pPr algn="l"/>
            <a:endParaRPr lang="en-GB" sz="1100" b="0" i="0" dirty="0">
              <a:latin typeface="Europa-Regular" panose="02000000000000000000" pitchFamily="2" charset="77"/>
              <a:ea typeface="Samsung Sharp Sans Medium" charset="0"/>
              <a:cs typeface="Samsung Sharp Sans Medium" charset="0"/>
            </a:endParaRPr>
          </a:p>
          <a:p>
            <a:pPr algn="l"/>
            <a:r>
              <a:rPr lang="en-GB" sz="1100" b="0" i="0" dirty="0">
                <a:latin typeface="Europa-Regular" panose="02000000000000000000" pitchFamily="2" charset="77"/>
                <a:ea typeface="Samsung Sharp Sans Medium" charset="0"/>
                <a:cs typeface="Samsung Sharp Sans Medium" charset="0"/>
              </a:rPr>
              <a:t>To replace the image in the background, select</a:t>
            </a:r>
            <a:r>
              <a:rPr lang="en-GB" sz="1100" b="0" i="0" baseline="0" dirty="0">
                <a:latin typeface="Europa-Regular" panose="02000000000000000000" pitchFamily="2" charset="77"/>
                <a:ea typeface="Samsung Sharp Sans Medium" charset="0"/>
                <a:cs typeface="Samsung Sharp Sans Medium" charset="0"/>
              </a:rPr>
              <a:t> and </a:t>
            </a:r>
            <a:r>
              <a:rPr lang="en-GB" sz="1100" b="0" i="0" dirty="0">
                <a:latin typeface="Europa-Regular" panose="02000000000000000000" pitchFamily="2" charset="77"/>
                <a:ea typeface="Samsung Sharp Sans Medium" charset="0"/>
                <a:cs typeface="Samsung Sharp Sans Medium" charset="0"/>
              </a:rPr>
              <a:t>delete the existing image and click on the icon in the centre to browse to the image you want to use. Click on OPEN.</a:t>
            </a:r>
          </a:p>
          <a:p>
            <a:pPr algn="l"/>
            <a:endParaRPr lang="en-GB" sz="1100" b="0" i="0" dirty="0">
              <a:latin typeface="Europa-Regular" panose="02000000000000000000" pitchFamily="2" charset="77"/>
              <a:ea typeface="Samsung Sharp Sans Medium" charset="0"/>
              <a:cs typeface="Samsung Sharp Sans Medium" charset="0"/>
            </a:endParaRPr>
          </a:p>
          <a:p>
            <a:pPr algn="l"/>
            <a:r>
              <a:rPr lang="en-GB" sz="1100" b="0" i="0" dirty="0">
                <a:latin typeface="Europa-Regular" panose="02000000000000000000" pitchFamily="2" charset="77"/>
                <a:ea typeface="Samsung Sharp Sans Medium" charset="0"/>
                <a:cs typeface="Samsung Sharp Sans Medium" charset="0"/>
              </a:rPr>
              <a:t>This will automatically be placed in front of any objects.</a:t>
            </a:r>
            <a:r>
              <a:rPr lang="en-GB" sz="1100" b="0" i="0" baseline="0" dirty="0">
                <a:latin typeface="Europa-Regular" panose="02000000000000000000" pitchFamily="2" charset="77"/>
                <a:ea typeface="Samsung Sharp Sans Medium" charset="0"/>
                <a:cs typeface="Samsung Sharp Sans Medium" charset="0"/>
              </a:rPr>
              <a:t> </a:t>
            </a:r>
            <a:r>
              <a:rPr lang="en-GB" sz="1100" b="0" i="0" dirty="0">
                <a:latin typeface="Europa-Regular" panose="02000000000000000000" pitchFamily="2" charset="77"/>
                <a:ea typeface="Samsung Sharp Sans Medium" charset="0"/>
                <a:cs typeface="Samsung Sharp Sans Medium" charset="0"/>
              </a:rPr>
              <a:t>Crop the picture as necessary, and then right click and select send to back from the dropdown.</a:t>
            </a:r>
            <a:endParaRPr lang="en-GB" sz="2000" b="0" i="0" dirty="0">
              <a:latin typeface="Europa-Regular" panose="02000000000000000000" pitchFamily="2" charset="77"/>
              <a:ea typeface="Samsung Sharp Sans Medium" charset="0"/>
              <a:cs typeface="Samsung Sharp Sans Medium" charset="0"/>
            </a:endParaRPr>
          </a:p>
          <a:p>
            <a:pPr lvl="0" algn="l"/>
            <a:endParaRPr lang="en-GB" sz="1100" b="0" i="0" dirty="0">
              <a:latin typeface="Europa-Regular" panose="02000000000000000000" pitchFamily="2" charset="77"/>
              <a:ea typeface="Samsung Sharp Sans Medium" charset="0"/>
              <a:cs typeface="Samsung Sharp Sans Medium" charset="0"/>
            </a:endParaRPr>
          </a:p>
          <a:p>
            <a:pPr lvl="0" algn="l"/>
            <a:r>
              <a:rPr lang="en-GB" sz="1100" b="0" i="0" dirty="0">
                <a:latin typeface="Europa-Regular" panose="02000000000000000000" pitchFamily="2" charset="77"/>
                <a:ea typeface="Samsung Sharp Sans Medium" charset="0"/>
                <a:cs typeface="Samsung Sharp Sans Medium" charset="0"/>
              </a:rPr>
              <a:t>The text</a:t>
            </a:r>
            <a:r>
              <a:rPr lang="en-GB" sz="1100" b="0" i="0" baseline="0" dirty="0">
                <a:latin typeface="Europa-Regular" panose="02000000000000000000" pitchFamily="2" charset="77"/>
                <a:ea typeface="Samsung Sharp Sans Medium" charset="0"/>
                <a:cs typeface="Samsung Sharp Sans Medium" charset="0"/>
              </a:rPr>
              <a:t> and logo elements are separate items, and will not be visible unless you send to back. </a:t>
            </a:r>
            <a:endParaRPr lang="en-GB" sz="2000" b="0" i="0" dirty="0">
              <a:latin typeface="Europa-Regular" panose="02000000000000000000" pitchFamily="2" charset="77"/>
              <a:ea typeface="Samsung Sharp Sans Medium" charset="0"/>
              <a:cs typeface="Samsung Sharp Sans Medium" charset="0"/>
            </a:endParaRPr>
          </a:p>
        </p:txBody>
      </p:sp>
      <p:pic>
        <p:nvPicPr>
          <p:cNvPr id="5" name="Picture 4">
            <a:extLst>
              <a:ext uri="{FF2B5EF4-FFF2-40B4-BE49-F238E27FC236}">
                <a16:creationId xmlns:a16="http://schemas.microsoft.com/office/drawing/2014/main" id="{D8A79A48-3D81-7642-977F-AE5E3BD6606F}"/>
              </a:ext>
            </a:extLst>
          </p:cNvPr>
          <p:cNvPicPr>
            <a:picLocks noChangeAspect="1"/>
          </p:cNvPicPr>
          <p:nvPr userDrawn="1"/>
        </p:nvPicPr>
        <p:blipFill>
          <a:blip r:embed="rId2"/>
          <a:stretch>
            <a:fillRect/>
          </a:stretch>
        </p:blipFill>
        <p:spPr>
          <a:xfrm>
            <a:off x="567557" y="5710881"/>
            <a:ext cx="5722886" cy="382016"/>
          </a:xfrm>
          <a:prstGeom prst="rect">
            <a:avLst/>
          </a:prstGeom>
        </p:spPr>
      </p:pic>
      <p:pic>
        <p:nvPicPr>
          <p:cNvPr id="11" name="Picture 10">
            <a:extLst>
              <a:ext uri="{FF2B5EF4-FFF2-40B4-BE49-F238E27FC236}">
                <a16:creationId xmlns:a16="http://schemas.microsoft.com/office/drawing/2014/main" id="{0F5686AA-CA6E-D44A-856C-65A6A8313D77}"/>
              </a:ext>
            </a:extLst>
          </p:cNvPr>
          <p:cNvPicPr>
            <a:picLocks noChangeAspect="1"/>
          </p:cNvPicPr>
          <p:nvPr userDrawn="1"/>
        </p:nvPicPr>
        <p:blipFill rotWithShape="1">
          <a:blip r:embed="rId3">
            <a:alphaModFix amt="29000"/>
          </a:blip>
          <a:srcRect l="-520" t="2664" r="10915" b="3150"/>
          <a:stretch/>
        </p:blipFill>
        <p:spPr>
          <a:xfrm>
            <a:off x="2708565" y="-1"/>
            <a:ext cx="4142291" cy="5203336"/>
          </a:xfrm>
          <a:prstGeom prst="rect">
            <a:avLst/>
          </a:prstGeom>
          <a:effectLst/>
        </p:spPr>
      </p:pic>
      <p:sp>
        <p:nvSpPr>
          <p:cNvPr id="14" name="Frame 13">
            <a:extLst>
              <a:ext uri="{FF2B5EF4-FFF2-40B4-BE49-F238E27FC236}">
                <a16:creationId xmlns:a16="http://schemas.microsoft.com/office/drawing/2014/main" id="{907CEB5E-B48F-394A-BFA1-33BB2E22EA72}"/>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15" name="Rectangle 14">
            <a:extLst>
              <a:ext uri="{FF2B5EF4-FFF2-40B4-BE49-F238E27FC236}">
                <a16:creationId xmlns:a16="http://schemas.microsoft.com/office/drawing/2014/main" id="{723B6E4E-23E4-C34D-847D-10ED1E4F9386}"/>
              </a:ext>
            </a:extLst>
          </p:cNvPr>
          <p:cNvSpPr/>
          <p:nvPr userDrawn="1"/>
        </p:nvSpPr>
        <p:spPr>
          <a:xfrm flipV="1">
            <a:off x="7144" y="9009088"/>
            <a:ext cx="6850856" cy="8969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AC5213D-0131-AC47-8D48-728B1E5C06F8}"/>
              </a:ext>
            </a:extLst>
          </p:cNvPr>
          <p:cNvSpPr txBox="1"/>
          <p:nvPr userDrawn="1"/>
        </p:nvSpPr>
        <p:spPr>
          <a:xfrm>
            <a:off x="575053" y="9314806"/>
            <a:ext cx="17758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kern="1200" dirty="0">
                <a:solidFill>
                  <a:schemeClr val="bg1"/>
                </a:solidFill>
                <a:effectLst/>
                <a:latin typeface="Europa-Regular" panose="02000000000000000000" pitchFamily="2" charset="77"/>
                <a:ea typeface="+mn-ea"/>
                <a:cs typeface="Calibri Light" panose="020F0302020204030204" pitchFamily="34" charset="0"/>
              </a:rPr>
              <a:t>Brought to you by SES</a:t>
            </a:r>
          </a:p>
        </p:txBody>
      </p:sp>
      <p:pic>
        <p:nvPicPr>
          <p:cNvPr id="17" name="Graphic 16">
            <a:extLst>
              <a:ext uri="{FF2B5EF4-FFF2-40B4-BE49-F238E27FC236}">
                <a16:creationId xmlns:a16="http://schemas.microsoft.com/office/drawing/2014/main" id="{4B1CF7F9-B448-EF4E-B28A-600A625662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5901" y="9361231"/>
            <a:ext cx="2108200" cy="184150"/>
          </a:xfrm>
          <a:prstGeom prst="rect">
            <a:avLst/>
          </a:prstGeom>
        </p:spPr>
      </p:pic>
      <p:cxnSp>
        <p:nvCxnSpPr>
          <p:cNvPr id="18" name="Straight Connector 17">
            <a:extLst>
              <a:ext uri="{FF2B5EF4-FFF2-40B4-BE49-F238E27FC236}">
                <a16:creationId xmlns:a16="http://schemas.microsoft.com/office/drawing/2014/main" id="{F17794D6-87CC-FB46-9633-653E3100D9D1}"/>
              </a:ext>
            </a:extLst>
          </p:cNvPr>
          <p:cNvCxnSpPr/>
          <p:nvPr userDrawn="1"/>
        </p:nvCxnSpPr>
        <p:spPr>
          <a:xfrm>
            <a:off x="2080455" y="9315476"/>
            <a:ext cx="0" cy="2769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284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s/Agenda slide 2">
    <p:bg>
      <p:bgRef idx="1001">
        <a:schemeClr val="bg2"/>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6CFBBE5-C89E-5443-B1DC-F84CD39D365C}" type="slidenum">
              <a:rPr lang="en-US" smtClean="0"/>
              <a:pPr/>
              <a:t>‹#›</a:t>
            </a:fld>
            <a:endParaRPr lang="en-US" dirty="0"/>
          </a:p>
        </p:txBody>
      </p:sp>
      <p:sp>
        <p:nvSpPr>
          <p:cNvPr id="8" name="Frame 7">
            <a:extLst>
              <a:ext uri="{FF2B5EF4-FFF2-40B4-BE49-F238E27FC236}">
                <a16:creationId xmlns:a16="http://schemas.microsoft.com/office/drawing/2014/main" id="{0D961AFD-2374-4570-B4A2-7D8EF48D146A}"/>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7" name="Title 1">
            <a:extLst>
              <a:ext uri="{FF2B5EF4-FFF2-40B4-BE49-F238E27FC236}">
                <a16:creationId xmlns:a16="http://schemas.microsoft.com/office/drawing/2014/main" id="{85AD8CCE-230A-451A-99BE-DDB639C10EFD}"/>
              </a:ext>
            </a:extLst>
          </p:cNvPr>
          <p:cNvSpPr>
            <a:spLocks noGrp="1"/>
          </p:cNvSpPr>
          <p:nvPr>
            <p:ph type="title" hasCustomPrompt="1"/>
          </p:nvPr>
        </p:nvSpPr>
        <p:spPr>
          <a:xfrm>
            <a:off x="881629" y="1213477"/>
            <a:ext cx="5539896" cy="515901"/>
          </a:xfrm>
        </p:spPr>
        <p:txBody>
          <a:bodyPr/>
          <a:lstStyle>
            <a:lvl1pPr>
              <a:defRPr sz="3200">
                <a:solidFill>
                  <a:schemeClr val="accent1"/>
                </a:solidFill>
              </a:defRPr>
            </a:lvl1pPr>
          </a:lstStyle>
          <a:p>
            <a:r>
              <a:rPr lang="en-US"/>
              <a:t>Contents</a:t>
            </a:r>
            <a:endParaRPr lang="en-GB"/>
          </a:p>
        </p:txBody>
      </p:sp>
      <p:sp>
        <p:nvSpPr>
          <p:cNvPr id="10" name="Text Placeholder 4">
            <a:extLst>
              <a:ext uri="{FF2B5EF4-FFF2-40B4-BE49-F238E27FC236}">
                <a16:creationId xmlns:a16="http://schemas.microsoft.com/office/drawing/2014/main" id="{1B3B3606-F6C8-4E06-B593-5B12E9975FA1}"/>
              </a:ext>
            </a:extLst>
          </p:cNvPr>
          <p:cNvSpPr>
            <a:spLocks noGrp="1"/>
          </p:cNvSpPr>
          <p:nvPr>
            <p:ph type="body" sz="quarter" idx="13" hasCustomPrompt="1"/>
          </p:nvPr>
        </p:nvSpPr>
        <p:spPr>
          <a:xfrm>
            <a:off x="934897" y="1772920"/>
            <a:ext cx="5486627" cy="2085690"/>
          </a:xfrm>
        </p:spPr>
        <p:txBody>
          <a:bodyPr/>
          <a:lstStyle>
            <a:lvl1pPr marL="0" indent="0">
              <a:lnSpc>
                <a:spcPct val="150000"/>
              </a:lnSpc>
              <a:buNone/>
              <a:tabLst>
                <a:tab pos="4572000" algn="l"/>
              </a:tabLst>
              <a:defRPr sz="1600">
                <a:solidFill>
                  <a:schemeClr val="tx1"/>
                </a:solidFill>
              </a:defRPr>
            </a:lvl1pPr>
            <a:lvl2pPr marL="0" indent="0">
              <a:lnSpc>
                <a:spcPct val="150000"/>
              </a:lnSpc>
              <a:buNone/>
              <a:tabLst>
                <a:tab pos="4572000" algn="l"/>
              </a:tabLst>
              <a:defRPr sz="1600">
                <a:solidFill>
                  <a:schemeClr val="tx1"/>
                </a:solidFill>
              </a:defRPr>
            </a:lvl2pPr>
            <a:lvl3pPr marL="0" indent="0">
              <a:lnSpc>
                <a:spcPct val="150000"/>
              </a:lnSpc>
              <a:buNone/>
              <a:tabLst>
                <a:tab pos="4572000" algn="l"/>
              </a:tabLst>
              <a:defRPr sz="1600">
                <a:solidFill>
                  <a:schemeClr val="tx1"/>
                </a:solidFill>
              </a:defRPr>
            </a:lvl3pPr>
            <a:lvl4pPr marL="0" indent="0">
              <a:lnSpc>
                <a:spcPct val="150000"/>
              </a:lnSpc>
              <a:buNone/>
              <a:tabLst>
                <a:tab pos="4572000" algn="l"/>
              </a:tabLst>
              <a:defRPr sz="1600">
                <a:solidFill>
                  <a:schemeClr val="tx1"/>
                </a:solidFill>
              </a:defRPr>
            </a:lvl4pPr>
            <a:lvl5pPr marL="0" indent="0">
              <a:lnSpc>
                <a:spcPct val="150000"/>
              </a:lnSpc>
              <a:buNone/>
              <a:tabLst>
                <a:tab pos="4572000" algn="l"/>
              </a:tabLst>
              <a:defRPr sz="1600">
                <a:solidFill>
                  <a:schemeClr val="tx1"/>
                </a:solidFill>
              </a:defRPr>
            </a:lvl5pPr>
          </a:lstStyle>
          <a:p>
            <a:pPr lvl="0"/>
            <a:r>
              <a:rPr lang="en-US"/>
              <a:t>Click to edit Master text styles	01</a:t>
            </a:r>
          </a:p>
          <a:p>
            <a:pPr lvl="1"/>
            <a:r>
              <a:rPr lang="en-US"/>
              <a:t>Second level	02</a:t>
            </a:r>
          </a:p>
          <a:p>
            <a:pPr lvl="2"/>
            <a:r>
              <a:rPr lang="en-US"/>
              <a:t>Third level	03</a:t>
            </a:r>
          </a:p>
          <a:p>
            <a:pPr lvl="3"/>
            <a:r>
              <a:rPr lang="en-US"/>
              <a:t>Fourth level	04</a:t>
            </a:r>
          </a:p>
          <a:p>
            <a:pPr lvl="4"/>
            <a:r>
              <a:rPr lang="en-US"/>
              <a:t>Fifth level	05</a:t>
            </a:r>
            <a:endParaRPr lang="en-GB"/>
          </a:p>
        </p:txBody>
      </p:sp>
      <p:pic>
        <p:nvPicPr>
          <p:cNvPr id="4" name="Picture 3">
            <a:extLst>
              <a:ext uri="{FF2B5EF4-FFF2-40B4-BE49-F238E27FC236}">
                <a16:creationId xmlns:a16="http://schemas.microsoft.com/office/drawing/2014/main" id="{ECAE4199-14A9-2026-2FE7-AA1FF3E82A26}"/>
              </a:ext>
            </a:extLst>
          </p:cNvPr>
          <p:cNvPicPr>
            <a:picLocks noChangeAspect="1"/>
          </p:cNvPicPr>
          <p:nvPr userDrawn="1"/>
        </p:nvPicPr>
        <p:blipFill>
          <a:blip r:embed="rId2"/>
          <a:stretch>
            <a:fillRect/>
          </a:stretch>
        </p:blipFill>
        <p:spPr>
          <a:xfrm>
            <a:off x="3213220" y="8992500"/>
            <a:ext cx="423367" cy="491652"/>
          </a:xfrm>
          <a:prstGeom prst="rect">
            <a:avLst/>
          </a:prstGeom>
        </p:spPr>
      </p:pic>
    </p:spTree>
    <p:extLst>
      <p:ext uri="{BB962C8B-B14F-4D97-AF65-F5344CB8AC3E}">
        <p14:creationId xmlns:p14="http://schemas.microsoft.com/office/powerpoint/2010/main" val="340067845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chemeClr val="accent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24AE177-3214-4C04-9000-41F4743B1D1B}"/>
              </a:ext>
            </a:extLst>
          </p:cNvPr>
          <p:cNvSpPr>
            <a:spLocks noGrp="1"/>
          </p:cNvSpPr>
          <p:nvPr>
            <p:ph type="ctrTitle" hasCustomPrompt="1"/>
          </p:nvPr>
        </p:nvSpPr>
        <p:spPr>
          <a:xfrm>
            <a:off x="1891862" y="1729074"/>
            <a:ext cx="4378305" cy="460502"/>
          </a:xfrm>
        </p:spPr>
        <p:txBody>
          <a:bodyPr wrap="square" anchor="ctr" anchorCtr="0">
            <a:spAutoFit/>
          </a:bodyPr>
          <a:lstStyle>
            <a:lvl1pPr algn="l">
              <a:defRPr sz="2800" b="1" i="0">
                <a:solidFill>
                  <a:schemeClr val="tx2"/>
                </a:solidFill>
                <a:latin typeface="Source Sans Pro Semibold" panose="020B0503030403020204" pitchFamily="34" charset="0"/>
              </a:defRPr>
            </a:lvl1pPr>
          </a:lstStyle>
          <a:p>
            <a:r>
              <a:rPr lang="en-US"/>
              <a:t>Presentation title</a:t>
            </a:r>
          </a:p>
        </p:txBody>
      </p:sp>
      <p:sp>
        <p:nvSpPr>
          <p:cNvPr id="33" name="Frame 32">
            <a:extLst>
              <a:ext uri="{FF2B5EF4-FFF2-40B4-BE49-F238E27FC236}">
                <a16:creationId xmlns:a16="http://schemas.microsoft.com/office/drawing/2014/main" id="{EB20DC36-6E66-4DD8-BB3E-6C304203A352}"/>
              </a:ext>
            </a:extLst>
          </p:cNvPr>
          <p:cNvSpPr/>
          <p:nvPr userDrawn="1"/>
        </p:nvSpPr>
        <p:spPr>
          <a:xfrm>
            <a:off x="0" y="0"/>
            <a:ext cx="6858000" cy="9906000"/>
          </a:xfrm>
          <a:prstGeom prst="frame">
            <a:avLst>
              <a:gd name="adj1" fmla="val 1495"/>
            </a:avLst>
          </a:prstGeom>
          <a:solidFill>
            <a:schemeClr val="bg2">
              <a:lumMod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cxnSp>
        <p:nvCxnSpPr>
          <p:cNvPr id="15" name="Straight Connector 14">
            <a:extLst>
              <a:ext uri="{FF2B5EF4-FFF2-40B4-BE49-F238E27FC236}">
                <a16:creationId xmlns:a16="http://schemas.microsoft.com/office/drawing/2014/main" id="{D3F342F9-34A2-492B-9DF1-9D77BB8E39F2}"/>
              </a:ext>
            </a:extLst>
          </p:cNvPr>
          <p:cNvCxnSpPr>
            <a:cxnSpLocks/>
          </p:cNvCxnSpPr>
          <p:nvPr userDrawn="1"/>
        </p:nvCxnSpPr>
        <p:spPr>
          <a:xfrm>
            <a:off x="1601105" y="1671325"/>
            <a:ext cx="0" cy="576000"/>
          </a:xfrm>
          <a:prstGeom prst="line">
            <a:avLst/>
          </a:prstGeom>
          <a:ln w="12700">
            <a:solidFill>
              <a:schemeClr val="tx2"/>
            </a:solidFill>
          </a:ln>
        </p:spPr>
        <p:style>
          <a:lnRef idx="3">
            <a:schemeClr val="accent1"/>
          </a:lnRef>
          <a:fillRef idx="0">
            <a:schemeClr val="accent1"/>
          </a:fillRef>
          <a:effectRef idx="2">
            <a:schemeClr val="accent1"/>
          </a:effectRef>
          <a:fontRef idx="minor">
            <a:schemeClr val="tx1"/>
          </a:fontRef>
        </p:style>
      </p:cxnSp>
      <p:pic>
        <p:nvPicPr>
          <p:cNvPr id="11" name="Picture 10">
            <a:extLst>
              <a:ext uri="{FF2B5EF4-FFF2-40B4-BE49-F238E27FC236}">
                <a16:creationId xmlns:a16="http://schemas.microsoft.com/office/drawing/2014/main" id="{418145A9-EFF3-BB48-902C-EE3EC8A5A146}"/>
              </a:ext>
            </a:extLst>
          </p:cNvPr>
          <p:cNvPicPr>
            <a:picLocks noChangeAspect="1"/>
          </p:cNvPicPr>
          <p:nvPr userDrawn="1"/>
        </p:nvPicPr>
        <p:blipFill>
          <a:blip r:embed="rId2"/>
          <a:stretch>
            <a:fillRect/>
          </a:stretch>
        </p:blipFill>
        <p:spPr>
          <a:xfrm>
            <a:off x="715329" y="1530412"/>
            <a:ext cx="601370" cy="718670"/>
          </a:xfrm>
          <a:prstGeom prst="rect">
            <a:avLst/>
          </a:prstGeom>
        </p:spPr>
      </p:pic>
    </p:spTree>
    <p:extLst>
      <p:ext uri="{BB962C8B-B14F-4D97-AF65-F5344CB8AC3E}">
        <p14:creationId xmlns:p14="http://schemas.microsoft.com/office/powerpoint/2010/main" val="3950761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Ref idx="1001">
        <a:schemeClr val="bg2"/>
      </p:bgRef>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24AE177-3214-4C04-9000-41F4743B1D1B}"/>
              </a:ext>
            </a:extLst>
          </p:cNvPr>
          <p:cNvSpPr>
            <a:spLocks noGrp="1"/>
          </p:cNvSpPr>
          <p:nvPr>
            <p:ph type="ctrTitle" hasCustomPrompt="1"/>
          </p:nvPr>
        </p:nvSpPr>
        <p:spPr>
          <a:xfrm>
            <a:off x="1891862" y="1729074"/>
            <a:ext cx="4378305" cy="460502"/>
          </a:xfrm>
        </p:spPr>
        <p:txBody>
          <a:bodyPr wrap="square" anchor="ctr" anchorCtr="0">
            <a:spAutoFit/>
          </a:bodyPr>
          <a:lstStyle>
            <a:lvl1pPr algn="l">
              <a:defRPr sz="2800" b="1" i="0">
                <a:solidFill>
                  <a:schemeClr val="tx1"/>
                </a:solidFill>
                <a:latin typeface="Source Sans Pro Semibold" panose="020B0503030403020204" pitchFamily="34" charset="0"/>
              </a:defRPr>
            </a:lvl1pPr>
          </a:lstStyle>
          <a:p>
            <a:r>
              <a:rPr lang="en-US"/>
              <a:t>Presentation title</a:t>
            </a:r>
          </a:p>
        </p:txBody>
      </p:sp>
      <p:sp>
        <p:nvSpPr>
          <p:cNvPr id="33" name="Frame 32">
            <a:extLst>
              <a:ext uri="{FF2B5EF4-FFF2-40B4-BE49-F238E27FC236}">
                <a16:creationId xmlns:a16="http://schemas.microsoft.com/office/drawing/2014/main" id="{EB20DC36-6E66-4DD8-BB3E-6C304203A352}"/>
              </a:ext>
            </a:extLst>
          </p:cNvPr>
          <p:cNvSpPr/>
          <p:nvPr userDrawn="1"/>
        </p:nvSpPr>
        <p:spPr>
          <a:xfrm>
            <a:off x="0" y="0"/>
            <a:ext cx="6858000" cy="9906000"/>
          </a:xfrm>
          <a:prstGeom prst="frame">
            <a:avLst>
              <a:gd name="adj1" fmla="val 1495"/>
            </a:avLst>
          </a:prstGeom>
          <a:solidFill>
            <a:schemeClr val="bg2">
              <a:lumMod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cxnSp>
        <p:nvCxnSpPr>
          <p:cNvPr id="15" name="Straight Connector 14">
            <a:extLst>
              <a:ext uri="{FF2B5EF4-FFF2-40B4-BE49-F238E27FC236}">
                <a16:creationId xmlns:a16="http://schemas.microsoft.com/office/drawing/2014/main" id="{D3F342F9-34A2-492B-9DF1-9D77BB8E39F2}"/>
              </a:ext>
            </a:extLst>
          </p:cNvPr>
          <p:cNvCxnSpPr>
            <a:cxnSpLocks/>
          </p:cNvCxnSpPr>
          <p:nvPr userDrawn="1"/>
        </p:nvCxnSpPr>
        <p:spPr>
          <a:xfrm>
            <a:off x="1601105" y="1671325"/>
            <a:ext cx="0" cy="576000"/>
          </a:xfrm>
          <a:prstGeom prst="line">
            <a:avLst/>
          </a:prstGeom>
          <a:ln w="12700">
            <a:solidFill>
              <a:schemeClr val="tx1"/>
            </a:solidFill>
          </a:ln>
        </p:spPr>
        <p:style>
          <a:lnRef idx="3">
            <a:schemeClr val="accent1"/>
          </a:lnRef>
          <a:fillRef idx="0">
            <a:schemeClr val="accent1"/>
          </a:fillRef>
          <a:effectRef idx="2">
            <a:schemeClr val="accent1"/>
          </a:effectRef>
          <a:fontRef idx="minor">
            <a:schemeClr val="tx1"/>
          </a:fontRef>
        </p:style>
      </p:cxnSp>
      <p:pic>
        <p:nvPicPr>
          <p:cNvPr id="3" name="Picture 2">
            <a:extLst>
              <a:ext uri="{FF2B5EF4-FFF2-40B4-BE49-F238E27FC236}">
                <a16:creationId xmlns:a16="http://schemas.microsoft.com/office/drawing/2014/main" id="{0DA91749-91C5-881E-4A27-B571B9758156}"/>
              </a:ext>
            </a:extLst>
          </p:cNvPr>
          <p:cNvPicPr>
            <a:picLocks noChangeAspect="1"/>
          </p:cNvPicPr>
          <p:nvPr userDrawn="1"/>
        </p:nvPicPr>
        <p:blipFill>
          <a:blip r:embed="rId2"/>
          <a:stretch>
            <a:fillRect/>
          </a:stretch>
        </p:blipFill>
        <p:spPr>
          <a:xfrm>
            <a:off x="711578" y="1528203"/>
            <a:ext cx="641684" cy="745181"/>
          </a:xfrm>
          <a:prstGeom prst="rect">
            <a:avLst/>
          </a:prstGeom>
        </p:spPr>
      </p:pic>
    </p:spTree>
    <p:extLst>
      <p:ext uri="{BB962C8B-B14F-4D97-AF65-F5344CB8AC3E}">
        <p14:creationId xmlns:p14="http://schemas.microsoft.com/office/powerpoint/2010/main" val="978623885"/>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slide 3">
    <p:bg>
      <p:bgPr>
        <a:blipFill dpi="0" rotWithShape="1">
          <a:blip r:embed="rId2">
            <a:lum/>
          </a:blip>
          <a:srcRect/>
          <a:stretch>
            <a:fillRect l="-57000" r="-5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5FC07B-EF55-4140-9F74-8D7E84291C3C}"/>
              </a:ext>
            </a:extLst>
          </p:cNvPr>
          <p:cNvSpPr/>
          <p:nvPr userDrawn="1"/>
        </p:nvSpPr>
        <p:spPr>
          <a:xfrm flipV="1">
            <a:off x="7144" y="6565691"/>
            <a:ext cx="6850856" cy="2128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33" name="Frame 32">
            <a:extLst>
              <a:ext uri="{FF2B5EF4-FFF2-40B4-BE49-F238E27FC236}">
                <a16:creationId xmlns:a16="http://schemas.microsoft.com/office/drawing/2014/main" id="{EB20DC36-6E66-4DD8-BB3E-6C304203A352}"/>
              </a:ext>
            </a:extLst>
          </p:cNvPr>
          <p:cNvSpPr/>
          <p:nvPr userDrawn="1"/>
        </p:nvSpPr>
        <p:spPr>
          <a:xfrm>
            <a:off x="0" y="0"/>
            <a:ext cx="6858000" cy="9906000"/>
          </a:xfrm>
          <a:prstGeom prst="frame">
            <a:avLst>
              <a:gd name="adj1" fmla="val 1495"/>
            </a:avLst>
          </a:prstGeom>
          <a:solidFill>
            <a:schemeClr val="bg2">
              <a:lumMod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7" name="TextBox 6">
            <a:extLst>
              <a:ext uri="{FF2B5EF4-FFF2-40B4-BE49-F238E27FC236}">
                <a16:creationId xmlns:a16="http://schemas.microsoft.com/office/drawing/2014/main" id="{AD60DF70-CF66-47DE-A2F4-48939DC550FC}"/>
              </a:ext>
            </a:extLst>
          </p:cNvPr>
          <p:cNvSpPr txBox="1"/>
          <p:nvPr userDrawn="1"/>
        </p:nvSpPr>
        <p:spPr>
          <a:xfrm>
            <a:off x="6959598" y="1"/>
            <a:ext cx="2586136" cy="1908211"/>
          </a:xfrm>
          <a:prstGeom prst="rect">
            <a:avLst/>
          </a:prstGeom>
          <a:noFill/>
        </p:spPr>
        <p:txBody>
          <a:bodyPr wrap="square" lIns="91412" tIns="45718" rIns="91412" bIns="45718" rtlCol="0">
            <a:spAutoFit/>
          </a:bodyPr>
          <a:lstStyle/>
          <a:p>
            <a:pPr algn="l"/>
            <a:r>
              <a:rPr lang="en-US" sz="1900" b="0" i="0" dirty="0">
                <a:effectLst/>
                <a:latin typeface="Source Sans Pro" panose="020B0503030403020204" pitchFamily="34" charset="0"/>
                <a:ea typeface="Samsung Sharp Sans Medium" charset="0"/>
                <a:cs typeface="Samsung Sharp Sans Medium" charset="0"/>
                <a:sym typeface="Helvetica Light"/>
              </a:rPr>
              <a:t>Image divider page</a:t>
            </a:r>
            <a:endParaRPr lang="en-US" sz="2500" b="0" i="0" dirty="0">
              <a:effectLst/>
              <a:latin typeface="Source Sans Pro" panose="020B0503030403020204" pitchFamily="34" charset="0"/>
              <a:ea typeface="Samsung Sharp Sans Medium" charset="0"/>
              <a:cs typeface="Samsung Sharp Sans Medium" charset="0"/>
              <a:sym typeface="Helvetica Light"/>
            </a:endParaRPr>
          </a:p>
          <a:p>
            <a:pPr algn="l"/>
            <a:endParaRPr lang="en-GB" sz="1100" b="0" i="0" dirty="0">
              <a:latin typeface="Source Sans Pro" panose="020B0503030403020204" pitchFamily="34" charset="0"/>
              <a:ea typeface="Samsung Sharp Sans Medium" charset="0"/>
              <a:cs typeface="Samsung Sharp Sans Medium" charset="0"/>
            </a:endParaRPr>
          </a:p>
          <a:p>
            <a:pPr algn="l"/>
            <a:r>
              <a:rPr lang="en-GB" sz="1100" b="0" i="0" dirty="0">
                <a:latin typeface="Source Sans Pro" panose="020B0503030403020204" pitchFamily="34" charset="0"/>
                <a:ea typeface="Samsung Sharp Sans Medium" charset="0"/>
                <a:cs typeface="Samsung Sharp Sans Medium" charset="0"/>
              </a:rPr>
              <a:t>To replace the image in the background, click on the Design tab and then Format Background. </a:t>
            </a:r>
          </a:p>
          <a:p>
            <a:pPr algn="l"/>
            <a:endParaRPr lang="en-GB" sz="1100" b="0" i="0" dirty="0">
              <a:latin typeface="Source Sans Pro" panose="020B0503030403020204" pitchFamily="34" charset="0"/>
              <a:ea typeface="Samsung Sharp Sans Medium" charset="0"/>
              <a:cs typeface="Samsung Sharp Sans Medium" charset="0"/>
            </a:endParaRPr>
          </a:p>
          <a:p>
            <a:pPr algn="l"/>
            <a:r>
              <a:rPr lang="en-GB" sz="1100" b="0" i="0" dirty="0">
                <a:latin typeface="Source Sans Pro" panose="020B0503030403020204" pitchFamily="34" charset="0"/>
                <a:ea typeface="Samsung Sharp Sans Medium" charset="0"/>
                <a:cs typeface="Samsung Sharp Sans Medium" charset="0"/>
              </a:rPr>
              <a:t>To change the image, select Picture or texture fill. Under Picture Source click on Insert. Select your chosen picture for the background and click OPEN.</a:t>
            </a:r>
            <a:endParaRPr lang="en-GB" sz="2000" b="0" i="0" dirty="0">
              <a:latin typeface="Source Sans Pro" panose="020B0503030403020204" pitchFamily="34" charset="0"/>
              <a:ea typeface="Samsung Sharp Sans Medium" charset="0"/>
              <a:cs typeface="Samsung Sharp Sans Medium" charset="0"/>
            </a:endParaRPr>
          </a:p>
        </p:txBody>
      </p:sp>
      <p:sp>
        <p:nvSpPr>
          <p:cNvPr id="24" name="Title 1">
            <a:extLst>
              <a:ext uri="{FF2B5EF4-FFF2-40B4-BE49-F238E27FC236}">
                <a16:creationId xmlns:a16="http://schemas.microsoft.com/office/drawing/2014/main" id="{B24AE177-3214-4C04-9000-41F4743B1D1B}"/>
              </a:ext>
            </a:extLst>
          </p:cNvPr>
          <p:cNvSpPr>
            <a:spLocks noGrp="1"/>
          </p:cNvSpPr>
          <p:nvPr>
            <p:ph type="ctrTitle" hasCustomPrompt="1"/>
          </p:nvPr>
        </p:nvSpPr>
        <p:spPr>
          <a:xfrm>
            <a:off x="725268" y="7883562"/>
            <a:ext cx="2947322" cy="460502"/>
          </a:xfrm>
        </p:spPr>
        <p:txBody>
          <a:bodyPr wrap="square" anchor="t" anchorCtr="0">
            <a:spAutoFit/>
          </a:bodyPr>
          <a:lstStyle>
            <a:lvl1pPr algn="l">
              <a:defRPr sz="2800" b="1" i="0">
                <a:solidFill>
                  <a:schemeClr val="tx1"/>
                </a:solidFill>
                <a:latin typeface="Source Sans Pro Semibold" panose="020B0503030403020204" pitchFamily="34" charset="0"/>
              </a:defRPr>
            </a:lvl1pPr>
          </a:lstStyle>
          <a:p>
            <a:r>
              <a:rPr lang="en-US"/>
              <a:t>Presentation title</a:t>
            </a:r>
          </a:p>
        </p:txBody>
      </p:sp>
      <p:cxnSp>
        <p:nvCxnSpPr>
          <p:cNvPr id="12" name="Straight Connector 11">
            <a:extLst>
              <a:ext uri="{FF2B5EF4-FFF2-40B4-BE49-F238E27FC236}">
                <a16:creationId xmlns:a16="http://schemas.microsoft.com/office/drawing/2014/main" id="{C38E0230-62E8-4F4D-95B5-9911645E1747}"/>
              </a:ext>
            </a:extLst>
          </p:cNvPr>
          <p:cNvCxnSpPr>
            <a:cxnSpLocks/>
          </p:cNvCxnSpPr>
          <p:nvPr userDrawn="1"/>
        </p:nvCxnSpPr>
        <p:spPr>
          <a:xfrm flipH="1">
            <a:off x="741503" y="7645630"/>
            <a:ext cx="576000" cy="0"/>
          </a:xfrm>
          <a:prstGeom prst="line">
            <a:avLst/>
          </a:prstGeom>
          <a:ln w="12700">
            <a:solidFill>
              <a:schemeClr val="tx1"/>
            </a:solidFill>
          </a:ln>
        </p:spPr>
        <p:style>
          <a:lnRef idx="3">
            <a:schemeClr val="accent1"/>
          </a:lnRef>
          <a:fillRef idx="0">
            <a:schemeClr val="accent1"/>
          </a:fillRef>
          <a:effectRef idx="2">
            <a:schemeClr val="accent1"/>
          </a:effectRef>
          <a:fontRef idx="minor">
            <a:schemeClr val="tx1"/>
          </a:fontRef>
        </p:style>
      </p:cxnSp>
      <p:pic>
        <p:nvPicPr>
          <p:cNvPr id="5" name="Picture 4">
            <a:extLst>
              <a:ext uri="{FF2B5EF4-FFF2-40B4-BE49-F238E27FC236}">
                <a16:creationId xmlns:a16="http://schemas.microsoft.com/office/drawing/2014/main" id="{01503BA6-E72D-742F-5D9C-9935AF685FAE}"/>
              </a:ext>
            </a:extLst>
          </p:cNvPr>
          <p:cNvPicPr>
            <a:picLocks noChangeAspect="1"/>
          </p:cNvPicPr>
          <p:nvPr userDrawn="1"/>
        </p:nvPicPr>
        <p:blipFill>
          <a:blip r:embed="rId3"/>
          <a:stretch>
            <a:fillRect/>
          </a:stretch>
        </p:blipFill>
        <p:spPr>
          <a:xfrm>
            <a:off x="725269" y="6733645"/>
            <a:ext cx="641684" cy="745181"/>
          </a:xfrm>
          <a:prstGeom prst="rect">
            <a:avLst/>
          </a:prstGeom>
        </p:spPr>
      </p:pic>
    </p:spTree>
    <p:extLst>
      <p:ext uri="{BB962C8B-B14F-4D97-AF65-F5344CB8AC3E}">
        <p14:creationId xmlns:p14="http://schemas.microsoft.com/office/powerpoint/2010/main" val="1871782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349702"/>
          </a:xfrm>
        </p:spPr>
        <p:txBody>
          <a:bodyPr/>
          <a:lstStyle>
            <a:lvl1pPr>
              <a:defRPr sz="2000"/>
            </a:lvl1pPr>
          </a:lstStyle>
          <a:p>
            <a:r>
              <a:rPr lang="en-US"/>
              <a:t>Click to edit Master title style</a:t>
            </a:r>
          </a:p>
        </p:txBody>
      </p:sp>
      <p:sp>
        <p:nvSpPr>
          <p:cNvPr id="3" name="Content Placeholder 2"/>
          <p:cNvSpPr>
            <a:spLocks noGrp="1"/>
          </p:cNvSpPr>
          <p:nvPr>
            <p:ph idx="1"/>
          </p:nvPr>
        </p:nvSpPr>
        <p:spPr>
          <a:xfrm>
            <a:off x="471488" y="1626509"/>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Footer note here</a:t>
            </a:r>
          </a:p>
        </p:txBody>
      </p:sp>
      <p:sp>
        <p:nvSpPr>
          <p:cNvPr id="6" name="Slide Number Placeholder 5"/>
          <p:cNvSpPr>
            <a:spLocks noGrp="1"/>
          </p:cNvSpPr>
          <p:nvPr>
            <p:ph type="sldNum" sz="quarter" idx="12"/>
          </p:nvPr>
        </p:nvSpPr>
        <p:spPr/>
        <p:txBody>
          <a:bodyPr/>
          <a:lstStyle/>
          <a:p>
            <a:fld id="{96CFBBE5-C89E-5443-B1DC-F84CD39D365C}" type="slidenum">
              <a:rPr lang="en-US" smtClean="0"/>
              <a:pPr/>
              <a:t>‹#›</a:t>
            </a:fld>
            <a:endParaRPr lang="en-US" dirty="0"/>
          </a:p>
        </p:txBody>
      </p:sp>
      <p:sp>
        <p:nvSpPr>
          <p:cNvPr id="7" name="Text Placeholder 2">
            <a:extLst>
              <a:ext uri="{FF2B5EF4-FFF2-40B4-BE49-F238E27FC236}">
                <a16:creationId xmlns:a16="http://schemas.microsoft.com/office/drawing/2014/main" id="{C8A59822-DAB5-454E-930D-EA95FE61E3FF}"/>
              </a:ext>
            </a:extLst>
          </p:cNvPr>
          <p:cNvSpPr>
            <a:spLocks noGrp="1"/>
          </p:cNvSpPr>
          <p:nvPr>
            <p:ph type="body" idx="13" hasCustomPrompt="1"/>
          </p:nvPr>
        </p:nvSpPr>
        <p:spPr>
          <a:xfrm>
            <a:off x="472800" y="973083"/>
            <a:ext cx="5913713" cy="318924"/>
          </a:xfrm>
        </p:spPr>
        <p:txBody>
          <a:bodyPr wrap="square" anchor="t" anchorCtr="0">
            <a:spAutoFit/>
          </a:bodyPr>
          <a:lstStyle>
            <a:lvl1pPr marL="0" indent="0" algn="l">
              <a:buNone/>
              <a:defRPr sz="1600" b="0" i="0">
                <a:solidFill>
                  <a:schemeClr val="accent1"/>
                </a:solidFill>
                <a:latin typeface="Source Sans Pro" panose="020B050303040302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Frame 7">
            <a:extLst>
              <a:ext uri="{FF2B5EF4-FFF2-40B4-BE49-F238E27FC236}">
                <a16:creationId xmlns:a16="http://schemas.microsoft.com/office/drawing/2014/main" id="{0D961AFD-2374-4570-B4A2-7D8EF48D146A}"/>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Tree>
    <p:extLst>
      <p:ext uri="{BB962C8B-B14F-4D97-AF65-F5344CB8AC3E}">
        <p14:creationId xmlns:p14="http://schemas.microsoft.com/office/powerpoint/2010/main" val="3526017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urple backgroun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349702"/>
          </a:xfrm>
        </p:spPr>
        <p:txBody>
          <a:bodyPr/>
          <a:lstStyle>
            <a:lvl1pPr>
              <a:defRPr sz="2000">
                <a:solidFill>
                  <a:schemeClr val="tx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Footer note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6CFBBE5-C89E-5443-B1DC-F84CD39D365C}" type="slidenum">
              <a:rPr lang="en-US" smtClean="0"/>
              <a:pPr/>
              <a:t>‹#›</a:t>
            </a:fld>
            <a:endParaRPr lang="en-US" dirty="0"/>
          </a:p>
        </p:txBody>
      </p:sp>
      <p:sp>
        <p:nvSpPr>
          <p:cNvPr id="7" name="Text Placeholder 2">
            <a:extLst>
              <a:ext uri="{FF2B5EF4-FFF2-40B4-BE49-F238E27FC236}">
                <a16:creationId xmlns:a16="http://schemas.microsoft.com/office/drawing/2014/main" id="{C8A59822-DAB5-454E-930D-EA95FE61E3FF}"/>
              </a:ext>
            </a:extLst>
          </p:cNvPr>
          <p:cNvSpPr>
            <a:spLocks noGrp="1"/>
          </p:cNvSpPr>
          <p:nvPr>
            <p:ph type="body" idx="13" hasCustomPrompt="1"/>
          </p:nvPr>
        </p:nvSpPr>
        <p:spPr>
          <a:xfrm>
            <a:off x="472800" y="973083"/>
            <a:ext cx="5913713" cy="318924"/>
          </a:xfrm>
        </p:spPr>
        <p:txBody>
          <a:bodyPr wrap="square" anchor="t" anchorCtr="0">
            <a:spAutoFit/>
          </a:bodyPr>
          <a:lstStyle>
            <a:lvl1pPr marL="0" indent="0" algn="l">
              <a:buNone/>
              <a:defRPr sz="1600" b="0" i="0">
                <a:solidFill>
                  <a:schemeClr val="accent1"/>
                </a:solidFill>
                <a:latin typeface="Source Sans Pro" panose="020B050303040302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Frame 7">
            <a:extLst>
              <a:ext uri="{FF2B5EF4-FFF2-40B4-BE49-F238E27FC236}">
                <a16:creationId xmlns:a16="http://schemas.microsoft.com/office/drawing/2014/main" id="{0D961AFD-2374-4570-B4A2-7D8EF48D146A}"/>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9" name="Content Placeholder 2">
            <a:extLst>
              <a:ext uri="{FF2B5EF4-FFF2-40B4-BE49-F238E27FC236}">
                <a16:creationId xmlns:a16="http://schemas.microsoft.com/office/drawing/2014/main" id="{D5B8772A-A727-4792-A5D9-7DC45BCD7B2B}"/>
              </a:ext>
            </a:extLst>
          </p:cNvPr>
          <p:cNvSpPr>
            <a:spLocks noGrp="1"/>
          </p:cNvSpPr>
          <p:nvPr>
            <p:ph idx="1"/>
          </p:nvPr>
        </p:nvSpPr>
        <p:spPr>
          <a:xfrm>
            <a:off x="471488" y="1626509"/>
            <a:ext cx="5915025" cy="1355105"/>
          </a:xfrm>
        </p:spPr>
        <p:txBody>
          <a:bodyPr/>
          <a:lstStyle>
            <a:lvl1pPr marL="174625" indent="-174625">
              <a:defRPr sz="1400">
                <a:solidFill>
                  <a:schemeClr val="tx1"/>
                </a:solidFill>
              </a:defRPr>
            </a:lvl1pPr>
            <a:lvl2pPr marL="363538" indent="-174625">
              <a:defRPr sz="1400">
                <a:solidFill>
                  <a:schemeClr val="tx1"/>
                </a:solidFill>
              </a:defRPr>
            </a:lvl2pPr>
            <a:lvl3pPr marL="363538" indent="-174625">
              <a:defRPr sz="1400">
                <a:solidFill>
                  <a:schemeClr val="tx1"/>
                </a:solidFill>
              </a:defRPr>
            </a:lvl3pPr>
            <a:lvl4pPr marL="363538" indent="-174625">
              <a:defRPr sz="1400">
                <a:solidFill>
                  <a:schemeClr val="tx1"/>
                </a:solidFill>
              </a:defRPr>
            </a:lvl4pPr>
            <a:lvl5pPr marL="363538" indent="-174625">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066603"/>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itle and Content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AF03BD-A174-9A51-61D7-75284C04A797}"/>
              </a:ext>
            </a:extLst>
          </p:cNvPr>
          <p:cNvPicPr>
            <a:picLocks noChangeAspect="1"/>
          </p:cNvPicPr>
          <p:nvPr userDrawn="1"/>
        </p:nvPicPr>
        <p:blipFill rotWithShape="1">
          <a:blip r:embed="rId2"/>
          <a:srcRect r="13168" b="10543"/>
          <a:stretch/>
        </p:blipFill>
        <p:spPr>
          <a:xfrm>
            <a:off x="5362245" y="8116485"/>
            <a:ext cx="1495755" cy="1789515"/>
          </a:xfrm>
          <a:prstGeom prst="rect">
            <a:avLst/>
          </a:prstGeom>
        </p:spPr>
      </p:pic>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lvl1pPr>
              <a:defRPr>
                <a:solidFill>
                  <a:schemeClr val="tx1"/>
                </a:solidFill>
              </a:defRPr>
            </a:lvl1pPr>
          </a:lstStyle>
          <a:p>
            <a:fld id="{96CFBBE5-C89E-5443-B1DC-F84CD39D365C}" type="slidenum">
              <a:rPr lang="en-US" smtClean="0"/>
              <a:pPr/>
              <a:t>‹#›</a:t>
            </a:fld>
            <a:endParaRPr lang="en-US" dirty="0"/>
          </a:p>
        </p:txBody>
      </p:sp>
      <p:sp>
        <p:nvSpPr>
          <p:cNvPr id="12" name="Frame 11">
            <a:extLst>
              <a:ext uri="{FF2B5EF4-FFF2-40B4-BE49-F238E27FC236}">
                <a16:creationId xmlns:a16="http://schemas.microsoft.com/office/drawing/2014/main" id="{223ECAC0-F24A-41C0-ABBA-97C6DFD81C19}"/>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14" name="Title 1">
            <a:extLst>
              <a:ext uri="{FF2B5EF4-FFF2-40B4-BE49-F238E27FC236}">
                <a16:creationId xmlns:a16="http://schemas.microsoft.com/office/drawing/2014/main" id="{DB4273B7-942A-427F-9496-158A2690BB83}"/>
              </a:ext>
            </a:extLst>
          </p:cNvPr>
          <p:cNvSpPr>
            <a:spLocks noGrp="1"/>
          </p:cNvSpPr>
          <p:nvPr>
            <p:ph type="title"/>
          </p:nvPr>
        </p:nvSpPr>
        <p:spPr>
          <a:xfrm>
            <a:off x="471488" y="527405"/>
            <a:ext cx="5915025" cy="349702"/>
          </a:xfrm>
        </p:spPr>
        <p:txBody>
          <a:bodyPr/>
          <a:lstStyle>
            <a:lvl1pPr>
              <a:defRPr sz="2000"/>
            </a:lvl1pPr>
          </a:lstStyle>
          <a:p>
            <a:r>
              <a:rPr lang="en-US"/>
              <a:t>Click to edit Master title style</a:t>
            </a:r>
          </a:p>
        </p:txBody>
      </p:sp>
      <p:sp>
        <p:nvSpPr>
          <p:cNvPr id="16" name="Text Placeholder 2">
            <a:extLst>
              <a:ext uri="{FF2B5EF4-FFF2-40B4-BE49-F238E27FC236}">
                <a16:creationId xmlns:a16="http://schemas.microsoft.com/office/drawing/2014/main" id="{9BE1F9A2-0179-466D-B030-16506455A29A}"/>
              </a:ext>
            </a:extLst>
          </p:cNvPr>
          <p:cNvSpPr>
            <a:spLocks noGrp="1"/>
          </p:cNvSpPr>
          <p:nvPr>
            <p:ph type="body" idx="13" hasCustomPrompt="1"/>
          </p:nvPr>
        </p:nvSpPr>
        <p:spPr>
          <a:xfrm>
            <a:off x="472800" y="973083"/>
            <a:ext cx="5913713" cy="318924"/>
          </a:xfrm>
        </p:spPr>
        <p:txBody>
          <a:bodyPr wrap="square" anchor="t" anchorCtr="0">
            <a:spAutoFit/>
          </a:bodyPr>
          <a:lstStyle>
            <a:lvl1pPr marL="0" indent="0" algn="l">
              <a:buNone/>
              <a:defRPr sz="1600" b="0" i="0">
                <a:solidFill>
                  <a:schemeClr val="accent1"/>
                </a:solidFill>
                <a:latin typeface="Source Sans Pro" panose="020B050303040302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Content Placeholder 2">
            <a:extLst>
              <a:ext uri="{FF2B5EF4-FFF2-40B4-BE49-F238E27FC236}">
                <a16:creationId xmlns:a16="http://schemas.microsoft.com/office/drawing/2014/main" id="{819A64F7-8881-4F9B-BDEE-B14868275B56}"/>
              </a:ext>
            </a:extLst>
          </p:cNvPr>
          <p:cNvSpPr>
            <a:spLocks noGrp="1"/>
          </p:cNvSpPr>
          <p:nvPr>
            <p:ph idx="1"/>
          </p:nvPr>
        </p:nvSpPr>
        <p:spPr>
          <a:xfrm>
            <a:off x="471488" y="1626509"/>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7522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Char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349702"/>
          </a:xfrm>
        </p:spPr>
        <p:txBody>
          <a:bodyPr/>
          <a:lstStyle>
            <a:lvl1pPr>
              <a:defRPr sz="2000"/>
            </a:lvl1pPr>
          </a:lstStyle>
          <a:p>
            <a:r>
              <a:rPr lang="en-US"/>
              <a:t>Click to edit Master title style</a:t>
            </a:r>
          </a:p>
        </p:txBody>
      </p:sp>
      <p:sp>
        <p:nvSpPr>
          <p:cNvPr id="5" name="Footer Placeholder 4"/>
          <p:cNvSpPr>
            <a:spLocks noGrp="1"/>
          </p:cNvSpPr>
          <p:nvPr>
            <p:ph type="ftr" sz="quarter" idx="11"/>
          </p:nvPr>
        </p:nvSpPr>
        <p:spPr/>
        <p:txBody>
          <a:bodyPr/>
          <a:lstStyle/>
          <a:p>
            <a:r>
              <a:rPr lang="en-US" dirty="0"/>
              <a:t>Footer note here</a:t>
            </a:r>
          </a:p>
        </p:txBody>
      </p:sp>
      <p:sp>
        <p:nvSpPr>
          <p:cNvPr id="6" name="Slide Number Placeholder 5"/>
          <p:cNvSpPr>
            <a:spLocks noGrp="1"/>
          </p:cNvSpPr>
          <p:nvPr>
            <p:ph type="sldNum" sz="quarter" idx="12"/>
          </p:nvPr>
        </p:nvSpPr>
        <p:spPr/>
        <p:txBody>
          <a:bodyPr/>
          <a:lstStyle/>
          <a:p>
            <a:fld id="{96CFBBE5-C89E-5443-B1DC-F84CD39D365C}" type="slidenum">
              <a:rPr lang="en-US" smtClean="0"/>
              <a:pPr/>
              <a:t>‹#›</a:t>
            </a:fld>
            <a:endParaRPr lang="en-US" dirty="0"/>
          </a:p>
        </p:txBody>
      </p:sp>
      <p:sp>
        <p:nvSpPr>
          <p:cNvPr id="7" name="Text Placeholder 2">
            <a:extLst>
              <a:ext uri="{FF2B5EF4-FFF2-40B4-BE49-F238E27FC236}">
                <a16:creationId xmlns:a16="http://schemas.microsoft.com/office/drawing/2014/main" id="{C8A59822-DAB5-454E-930D-EA95FE61E3FF}"/>
              </a:ext>
            </a:extLst>
          </p:cNvPr>
          <p:cNvSpPr>
            <a:spLocks noGrp="1"/>
          </p:cNvSpPr>
          <p:nvPr>
            <p:ph type="body" idx="13" hasCustomPrompt="1"/>
          </p:nvPr>
        </p:nvSpPr>
        <p:spPr>
          <a:xfrm>
            <a:off x="472800" y="973083"/>
            <a:ext cx="5913713" cy="318924"/>
          </a:xfrm>
        </p:spPr>
        <p:txBody>
          <a:bodyPr wrap="square" anchor="t" anchorCtr="0">
            <a:spAutoFit/>
          </a:bodyPr>
          <a:lstStyle>
            <a:lvl1pPr marL="0" indent="0" algn="l">
              <a:buNone/>
              <a:defRPr sz="1600" b="0" i="0">
                <a:solidFill>
                  <a:schemeClr val="accent1"/>
                </a:solidFill>
                <a:latin typeface="Source Sans Pro" panose="020B050303040302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Frame 7">
            <a:extLst>
              <a:ext uri="{FF2B5EF4-FFF2-40B4-BE49-F238E27FC236}">
                <a16:creationId xmlns:a16="http://schemas.microsoft.com/office/drawing/2014/main" id="{0D961AFD-2374-4570-B4A2-7D8EF48D146A}"/>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9" name="Chart Placeholder 8">
            <a:extLst>
              <a:ext uri="{FF2B5EF4-FFF2-40B4-BE49-F238E27FC236}">
                <a16:creationId xmlns:a16="http://schemas.microsoft.com/office/drawing/2014/main" id="{107D429F-90C0-429A-A820-7847A6B42743}"/>
              </a:ext>
            </a:extLst>
          </p:cNvPr>
          <p:cNvSpPr>
            <a:spLocks noGrp="1"/>
          </p:cNvSpPr>
          <p:nvPr>
            <p:ph type="chart" sz="quarter" idx="14"/>
          </p:nvPr>
        </p:nvSpPr>
        <p:spPr>
          <a:xfrm>
            <a:off x="473075" y="3730625"/>
            <a:ext cx="5913438" cy="5454650"/>
          </a:xfrm>
        </p:spPr>
        <p:txBody>
          <a:bodyPr/>
          <a:lstStyle/>
          <a:p>
            <a:endParaRPr lang="en-GB" dirty="0"/>
          </a:p>
        </p:txBody>
      </p:sp>
      <p:sp>
        <p:nvSpPr>
          <p:cNvPr id="10" name="Content Placeholder 2">
            <a:extLst>
              <a:ext uri="{FF2B5EF4-FFF2-40B4-BE49-F238E27FC236}">
                <a16:creationId xmlns:a16="http://schemas.microsoft.com/office/drawing/2014/main" id="{AE8FC03C-B3C0-419C-8BFA-BD8C03A1781C}"/>
              </a:ext>
            </a:extLst>
          </p:cNvPr>
          <p:cNvSpPr>
            <a:spLocks noGrp="1"/>
          </p:cNvSpPr>
          <p:nvPr>
            <p:ph idx="1"/>
          </p:nvPr>
        </p:nvSpPr>
        <p:spPr>
          <a:xfrm>
            <a:off x="471488" y="1626509"/>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4905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top half bleed pic">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8F895C8-805E-4CAA-8849-90695FBB6662}"/>
              </a:ext>
            </a:extLst>
          </p:cNvPr>
          <p:cNvSpPr>
            <a:spLocks noGrp="1"/>
          </p:cNvSpPr>
          <p:nvPr>
            <p:ph type="pic" sz="quarter" idx="14"/>
          </p:nvPr>
        </p:nvSpPr>
        <p:spPr>
          <a:xfrm>
            <a:off x="0" y="0"/>
            <a:ext cx="6858000" cy="4953000"/>
          </a:xfrm>
          <a:solidFill>
            <a:srgbClr val="ECECEC"/>
          </a:solidFill>
        </p:spPr>
        <p:txBody>
          <a:bodyPr/>
          <a:lstStyle/>
          <a:p>
            <a:endParaRPr lang="en-GB" dirty="0"/>
          </a:p>
        </p:txBody>
      </p:sp>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p>
            <a:fld id="{96CFBBE5-C89E-5443-B1DC-F84CD39D365C}" type="slidenum">
              <a:rPr lang="en-US" smtClean="0"/>
              <a:t>‹#›</a:t>
            </a:fld>
            <a:endParaRPr lang="en-US" dirty="0"/>
          </a:p>
        </p:txBody>
      </p:sp>
      <p:sp>
        <p:nvSpPr>
          <p:cNvPr id="12" name="Frame 11">
            <a:extLst>
              <a:ext uri="{FF2B5EF4-FFF2-40B4-BE49-F238E27FC236}">
                <a16:creationId xmlns:a16="http://schemas.microsoft.com/office/drawing/2014/main" id="{223ECAC0-F24A-41C0-ABBA-97C6DFD81C19}"/>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14" name="Title 1">
            <a:extLst>
              <a:ext uri="{FF2B5EF4-FFF2-40B4-BE49-F238E27FC236}">
                <a16:creationId xmlns:a16="http://schemas.microsoft.com/office/drawing/2014/main" id="{DB4273B7-942A-427F-9496-158A2690BB83}"/>
              </a:ext>
            </a:extLst>
          </p:cNvPr>
          <p:cNvSpPr>
            <a:spLocks noGrp="1"/>
          </p:cNvSpPr>
          <p:nvPr>
            <p:ph type="title"/>
          </p:nvPr>
        </p:nvSpPr>
        <p:spPr>
          <a:xfrm>
            <a:off x="471488" y="5317120"/>
            <a:ext cx="5915025" cy="349702"/>
          </a:xfrm>
        </p:spPr>
        <p:txBody>
          <a:bodyPr/>
          <a:lstStyle>
            <a:lvl1pPr>
              <a:defRPr sz="2000"/>
            </a:lvl1pPr>
          </a:lstStyle>
          <a:p>
            <a:r>
              <a:rPr lang="en-US"/>
              <a:t>Click to edit Master title style</a:t>
            </a:r>
          </a:p>
        </p:txBody>
      </p:sp>
      <p:sp>
        <p:nvSpPr>
          <p:cNvPr id="15" name="Content Placeholder 2">
            <a:extLst>
              <a:ext uri="{FF2B5EF4-FFF2-40B4-BE49-F238E27FC236}">
                <a16:creationId xmlns:a16="http://schemas.microsoft.com/office/drawing/2014/main" id="{20C4E7DA-F721-4C19-AB32-A27BAEEC3EA6}"/>
              </a:ext>
            </a:extLst>
          </p:cNvPr>
          <p:cNvSpPr>
            <a:spLocks noGrp="1"/>
          </p:cNvSpPr>
          <p:nvPr>
            <p:ph idx="1"/>
          </p:nvPr>
        </p:nvSpPr>
        <p:spPr>
          <a:xfrm>
            <a:off x="471488" y="6416224"/>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BE1F9A2-0179-466D-B030-16506455A29A}"/>
              </a:ext>
            </a:extLst>
          </p:cNvPr>
          <p:cNvSpPr>
            <a:spLocks noGrp="1"/>
          </p:cNvSpPr>
          <p:nvPr>
            <p:ph type="body" idx="13" hasCustomPrompt="1"/>
          </p:nvPr>
        </p:nvSpPr>
        <p:spPr>
          <a:xfrm>
            <a:off x="472800" y="5762798"/>
            <a:ext cx="5913713" cy="318924"/>
          </a:xfrm>
        </p:spPr>
        <p:txBody>
          <a:bodyPr wrap="square" anchor="t" anchorCtr="0">
            <a:spAutoFit/>
          </a:bodyPr>
          <a:lstStyle>
            <a:lvl1pPr marL="0" indent="0" algn="l">
              <a:buNone/>
              <a:defRPr sz="1600" b="0" i="0">
                <a:solidFill>
                  <a:schemeClr val="accent1"/>
                </a:solidFill>
                <a:latin typeface="Source Sans Pro" panose="020B050303040302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TextBox 8">
            <a:extLst>
              <a:ext uri="{FF2B5EF4-FFF2-40B4-BE49-F238E27FC236}">
                <a16:creationId xmlns:a16="http://schemas.microsoft.com/office/drawing/2014/main" id="{EC610916-5DE0-42AD-8906-EDC252F8BE5B}"/>
              </a:ext>
            </a:extLst>
          </p:cNvPr>
          <p:cNvSpPr txBox="1"/>
          <p:nvPr userDrawn="1"/>
        </p:nvSpPr>
        <p:spPr>
          <a:xfrm>
            <a:off x="6969866" y="0"/>
            <a:ext cx="2304256" cy="3093150"/>
          </a:xfrm>
          <a:prstGeom prst="rect">
            <a:avLst/>
          </a:prstGeom>
          <a:noFill/>
        </p:spPr>
        <p:txBody>
          <a:bodyPr wrap="square" lIns="91412" tIns="45718" rIns="91412" bIns="45718" rtlCol="0">
            <a:spAutoFit/>
          </a:bodyPr>
          <a:lstStyle/>
          <a:p>
            <a:pPr algn="l"/>
            <a:r>
              <a:rPr lang="en-US" sz="1900" b="0" i="0" dirty="0">
                <a:effectLst/>
                <a:latin typeface="Source Sans Pro" panose="020B0503030403020204" pitchFamily="34" charset="0"/>
                <a:ea typeface="Samsung Sharp Sans Medium" charset="0"/>
                <a:cs typeface="Samsung Sharp Sans Medium" charset="0"/>
                <a:sym typeface="Helvetica Light"/>
              </a:rPr>
              <a:t>Image page</a:t>
            </a:r>
            <a:endParaRPr lang="en-US" sz="2500" b="0" i="0" dirty="0">
              <a:effectLst/>
              <a:latin typeface="Source Sans Pro" panose="020B0503030403020204" pitchFamily="34" charset="0"/>
              <a:ea typeface="Samsung Sharp Sans Medium" charset="0"/>
              <a:cs typeface="Samsung Sharp Sans Medium" charset="0"/>
              <a:sym typeface="Helvetica Light"/>
            </a:endParaRPr>
          </a:p>
          <a:p>
            <a:pPr algn="l"/>
            <a:endParaRPr lang="en-GB" sz="1100" b="0" i="0" dirty="0">
              <a:latin typeface="Source Sans Pro" panose="020B0503030403020204" pitchFamily="34" charset="0"/>
              <a:ea typeface="Samsung Sharp Sans Medium" charset="0"/>
              <a:cs typeface="Samsung Sharp Sans Medium" charset="0"/>
            </a:endParaRPr>
          </a:p>
          <a:p>
            <a:pPr algn="l"/>
            <a:r>
              <a:rPr lang="en-GB" sz="1100" b="0" i="0" dirty="0">
                <a:latin typeface="Source Sans Pro" panose="020B0503030403020204" pitchFamily="34" charset="0"/>
                <a:ea typeface="Samsung Sharp Sans Medium" charset="0"/>
                <a:cs typeface="Samsung Sharp Sans Medium" charset="0"/>
              </a:rPr>
              <a:t>To replace the image in the background, select</a:t>
            </a:r>
            <a:r>
              <a:rPr lang="en-GB" sz="1100" b="0" i="0" baseline="0" dirty="0">
                <a:latin typeface="Source Sans Pro" panose="020B0503030403020204" pitchFamily="34" charset="0"/>
                <a:ea typeface="Samsung Sharp Sans Medium" charset="0"/>
                <a:cs typeface="Samsung Sharp Sans Medium" charset="0"/>
              </a:rPr>
              <a:t> and </a:t>
            </a:r>
            <a:r>
              <a:rPr lang="en-GB" sz="1100" b="0" i="0" dirty="0">
                <a:latin typeface="Source Sans Pro" panose="020B0503030403020204" pitchFamily="34" charset="0"/>
                <a:ea typeface="Samsung Sharp Sans Medium" charset="0"/>
                <a:cs typeface="Samsung Sharp Sans Medium" charset="0"/>
              </a:rPr>
              <a:t>delete the existing image and click on the icon in the centre to browse to the image you want to use. Click on OPEN.</a:t>
            </a:r>
          </a:p>
          <a:p>
            <a:pPr algn="l"/>
            <a:endParaRPr lang="en-GB" sz="1100" b="0" i="0" dirty="0">
              <a:latin typeface="Source Sans Pro" panose="020B0503030403020204" pitchFamily="34" charset="0"/>
              <a:ea typeface="Samsung Sharp Sans Medium" charset="0"/>
              <a:cs typeface="Samsung Sharp Sans Medium" charset="0"/>
            </a:endParaRPr>
          </a:p>
          <a:p>
            <a:pPr algn="l"/>
            <a:r>
              <a:rPr lang="en-GB" sz="1100" b="0" i="0" dirty="0">
                <a:latin typeface="Source Sans Pro" panose="020B0503030403020204" pitchFamily="34" charset="0"/>
                <a:ea typeface="Samsung Sharp Sans Medium" charset="0"/>
                <a:cs typeface="Samsung Sharp Sans Medium" charset="0"/>
              </a:rPr>
              <a:t>This will automatically be placed in front of any objects.</a:t>
            </a:r>
            <a:r>
              <a:rPr lang="en-GB" sz="1100" b="0" i="0" baseline="0" dirty="0">
                <a:latin typeface="Source Sans Pro" panose="020B0503030403020204" pitchFamily="34" charset="0"/>
                <a:ea typeface="Samsung Sharp Sans Medium" charset="0"/>
                <a:cs typeface="Samsung Sharp Sans Medium" charset="0"/>
              </a:rPr>
              <a:t> </a:t>
            </a:r>
            <a:r>
              <a:rPr lang="en-GB" sz="1100" b="0" i="0" dirty="0">
                <a:latin typeface="Source Sans Pro" panose="020B0503030403020204" pitchFamily="34" charset="0"/>
                <a:ea typeface="Samsung Sharp Sans Medium" charset="0"/>
                <a:cs typeface="Samsung Sharp Sans Medium" charset="0"/>
              </a:rPr>
              <a:t>Crop the picture as necessary, and then right click and select send to back from the dropdown.</a:t>
            </a:r>
            <a:endParaRPr lang="en-GB" sz="2000" b="0" i="0" dirty="0">
              <a:latin typeface="Source Sans Pro" panose="020B0503030403020204" pitchFamily="34" charset="0"/>
              <a:ea typeface="Samsung Sharp Sans Medium" charset="0"/>
              <a:cs typeface="Samsung Sharp Sans Medium" charset="0"/>
            </a:endParaRPr>
          </a:p>
          <a:p>
            <a:pPr lvl="0" algn="l"/>
            <a:endParaRPr lang="en-GB" sz="1100" b="0" i="0" dirty="0">
              <a:latin typeface="Source Sans Pro" panose="020B0503030403020204" pitchFamily="34" charset="0"/>
              <a:ea typeface="Samsung Sharp Sans Medium" charset="0"/>
              <a:cs typeface="Samsung Sharp Sans Medium" charset="0"/>
            </a:endParaRPr>
          </a:p>
          <a:p>
            <a:pPr lvl="0" algn="l"/>
            <a:r>
              <a:rPr lang="en-GB" sz="1100" b="0" i="0" dirty="0">
                <a:latin typeface="Source Sans Pro" panose="020B0503030403020204" pitchFamily="34" charset="0"/>
                <a:ea typeface="Samsung Sharp Sans Medium" charset="0"/>
                <a:cs typeface="Samsung Sharp Sans Medium" charset="0"/>
              </a:rPr>
              <a:t>The text</a:t>
            </a:r>
            <a:r>
              <a:rPr lang="en-GB" sz="1100" b="0" i="0" baseline="0" dirty="0">
                <a:latin typeface="Source Sans Pro" panose="020B0503030403020204" pitchFamily="34" charset="0"/>
                <a:ea typeface="Samsung Sharp Sans Medium" charset="0"/>
                <a:cs typeface="Samsung Sharp Sans Medium" charset="0"/>
              </a:rPr>
              <a:t> and logo elements are separate items, and will not be visible unless you send to back. </a:t>
            </a:r>
            <a:endParaRPr lang="en-GB" sz="2000" b="0" i="0" dirty="0">
              <a:latin typeface="Source Sans Pro" panose="020B0503030403020204" pitchFamily="34" charset="0"/>
              <a:ea typeface="Samsung Sharp Sans Medium" charset="0"/>
              <a:cs typeface="Samsung Sharp Sans Medium" charset="0"/>
            </a:endParaRPr>
          </a:p>
        </p:txBody>
      </p:sp>
    </p:spTree>
    <p:extLst>
      <p:ext uri="{BB962C8B-B14F-4D97-AF65-F5344CB8AC3E}">
        <p14:creationId xmlns:p14="http://schemas.microsoft.com/office/powerpoint/2010/main" val="4019261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top half bleed purp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390704-E454-471D-BF4B-F52AF1E08398}"/>
              </a:ext>
            </a:extLst>
          </p:cNvPr>
          <p:cNvSpPr/>
          <p:nvPr userDrawn="1"/>
        </p:nvSpPr>
        <p:spPr>
          <a:xfrm>
            <a:off x="0" y="0"/>
            <a:ext cx="6858000" cy="495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Source Sans Pro" panose="020B0503030403020204" pitchFamily="34" charset="0"/>
            </a:endParaRPr>
          </a:p>
        </p:txBody>
      </p:sp>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p>
            <a:fld id="{96CFBBE5-C89E-5443-B1DC-F84CD39D365C}" type="slidenum">
              <a:rPr lang="en-US" smtClean="0"/>
              <a:t>‹#›</a:t>
            </a:fld>
            <a:endParaRPr lang="en-US" dirty="0"/>
          </a:p>
        </p:txBody>
      </p:sp>
      <p:sp>
        <p:nvSpPr>
          <p:cNvPr id="12" name="Frame 11">
            <a:extLst>
              <a:ext uri="{FF2B5EF4-FFF2-40B4-BE49-F238E27FC236}">
                <a16:creationId xmlns:a16="http://schemas.microsoft.com/office/drawing/2014/main" id="{223ECAC0-F24A-41C0-ABBA-97C6DFD81C19}"/>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14" name="Title 1">
            <a:extLst>
              <a:ext uri="{FF2B5EF4-FFF2-40B4-BE49-F238E27FC236}">
                <a16:creationId xmlns:a16="http://schemas.microsoft.com/office/drawing/2014/main" id="{DB4273B7-942A-427F-9496-158A2690BB83}"/>
              </a:ext>
            </a:extLst>
          </p:cNvPr>
          <p:cNvSpPr>
            <a:spLocks noGrp="1"/>
          </p:cNvSpPr>
          <p:nvPr>
            <p:ph type="title"/>
          </p:nvPr>
        </p:nvSpPr>
        <p:spPr>
          <a:xfrm>
            <a:off x="471488" y="5317120"/>
            <a:ext cx="5915025" cy="349702"/>
          </a:xfrm>
        </p:spPr>
        <p:txBody>
          <a:bodyPr/>
          <a:lstStyle>
            <a:lvl1pPr>
              <a:defRPr sz="2000"/>
            </a:lvl1pPr>
          </a:lstStyle>
          <a:p>
            <a:r>
              <a:rPr lang="en-US"/>
              <a:t>Click to edit Master title style</a:t>
            </a:r>
          </a:p>
        </p:txBody>
      </p:sp>
      <p:sp>
        <p:nvSpPr>
          <p:cNvPr id="15" name="Content Placeholder 2">
            <a:extLst>
              <a:ext uri="{FF2B5EF4-FFF2-40B4-BE49-F238E27FC236}">
                <a16:creationId xmlns:a16="http://schemas.microsoft.com/office/drawing/2014/main" id="{20C4E7DA-F721-4C19-AB32-A27BAEEC3EA6}"/>
              </a:ext>
            </a:extLst>
          </p:cNvPr>
          <p:cNvSpPr>
            <a:spLocks noGrp="1"/>
          </p:cNvSpPr>
          <p:nvPr>
            <p:ph idx="1"/>
          </p:nvPr>
        </p:nvSpPr>
        <p:spPr>
          <a:xfrm>
            <a:off x="471488" y="6416224"/>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BE1F9A2-0179-466D-B030-16506455A29A}"/>
              </a:ext>
            </a:extLst>
          </p:cNvPr>
          <p:cNvSpPr>
            <a:spLocks noGrp="1"/>
          </p:cNvSpPr>
          <p:nvPr>
            <p:ph type="body" idx="13" hasCustomPrompt="1"/>
          </p:nvPr>
        </p:nvSpPr>
        <p:spPr>
          <a:xfrm>
            <a:off x="472800" y="5762798"/>
            <a:ext cx="5913713" cy="318924"/>
          </a:xfrm>
        </p:spPr>
        <p:txBody>
          <a:bodyPr wrap="square" anchor="t" anchorCtr="0">
            <a:spAutoFit/>
          </a:bodyPr>
          <a:lstStyle>
            <a:lvl1pPr marL="0" indent="0" algn="l">
              <a:buNone/>
              <a:defRPr sz="1600" b="0" i="0">
                <a:solidFill>
                  <a:schemeClr val="accent1"/>
                </a:solidFill>
                <a:latin typeface="Source Sans Pro" panose="020B050303040302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11" name="Picture 10">
            <a:extLst>
              <a:ext uri="{FF2B5EF4-FFF2-40B4-BE49-F238E27FC236}">
                <a16:creationId xmlns:a16="http://schemas.microsoft.com/office/drawing/2014/main" id="{C9CD2D84-D2DE-B546-B750-50455A7F0EF3}"/>
              </a:ext>
            </a:extLst>
          </p:cNvPr>
          <p:cNvPicPr>
            <a:picLocks noChangeAspect="1"/>
          </p:cNvPicPr>
          <p:nvPr userDrawn="1"/>
        </p:nvPicPr>
        <p:blipFill rotWithShape="1">
          <a:blip r:embed="rId2">
            <a:alphaModFix amt="15000"/>
          </a:blip>
          <a:srcRect t="2469" r="23988" b="7875"/>
          <a:stretch/>
        </p:blipFill>
        <p:spPr>
          <a:xfrm>
            <a:off x="3344087" y="0"/>
            <a:ext cx="3513913" cy="4953000"/>
          </a:xfrm>
          <a:prstGeom prst="rect">
            <a:avLst/>
          </a:prstGeom>
        </p:spPr>
      </p:pic>
    </p:spTree>
    <p:extLst>
      <p:ext uri="{BB962C8B-B14F-4D97-AF65-F5344CB8AC3E}">
        <p14:creationId xmlns:p14="http://schemas.microsoft.com/office/powerpoint/2010/main" val="2437743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 picture">
    <p:bg>
      <p:bgPr>
        <a:blipFill dpi="0" rotWithShape="1">
          <a:blip r:embed="rId2">
            <a:lum/>
          </a:blip>
          <a:srcRect/>
          <a:stretch>
            <a:fillRect l="-57000" t="-20000" r="-57000" b="20000"/>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970FA3D-10F2-B74E-AE42-91017FD787E0}"/>
              </a:ext>
            </a:extLst>
          </p:cNvPr>
          <p:cNvSpPr/>
          <p:nvPr userDrawn="1"/>
        </p:nvSpPr>
        <p:spPr>
          <a:xfrm flipV="1">
            <a:off x="7144" y="5246556"/>
            <a:ext cx="6850856" cy="3761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E396DDB0-6CA5-4A8C-B53D-E6E59B26BF4D}"/>
              </a:ext>
            </a:extLst>
          </p:cNvPr>
          <p:cNvSpPr txBox="1"/>
          <p:nvPr userDrawn="1"/>
        </p:nvSpPr>
        <p:spPr>
          <a:xfrm>
            <a:off x="6969866" y="0"/>
            <a:ext cx="2304256" cy="2077488"/>
          </a:xfrm>
          <a:prstGeom prst="rect">
            <a:avLst/>
          </a:prstGeom>
          <a:noFill/>
        </p:spPr>
        <p:txBody>
          <a:bodyPr wrap="square" lIns="91412" tIns="45718" rIns="91412" bIns="45718" rtlCol="0">
            <a:spAutoFit/>
          </a:bodyPr>
          <a:lstStyle/>
          <a:p>
            <a:pPr algn="l"/>
            <a:r>
              <a:rPr lang="en-US" sz="1900" b="0" i="0" dirty="0">
                <a:effectLst/>
                <a:latin typeface="Europa-Regular" panose="02000000000000000000" pitchFamily="2" charset="77"/>
                <a:ea typeface="Samsung Sharp Sans Medium" charset="0"/>
                <a:cs typeface="Samsung Sharp Sans Medium" charset="0"/>
                <a:sym typeface="Helvetica Light"/>
              </a:rPr>
              <a:t>Image title page</a:t>
            </a:r>
            <a:endParaRPr lang="en-US" sz="2500" b="0" i="0" dirty="0">
              <a:effectLst/>
              <a:latin typeface="Europa-Regular" panose="02000000000000000000" pitchFamily="2" charset="77"/>
              <a:ea typeface="Samsung Sharp Sans Medium" charset="0"/>
              <a:cs typeface="Samsung Sharp Sans Medium" charset="0"/>
              <a:sym typeface="Helvetica Light"/>
            </a:endParaRPr>
          </a:p>
          <a:p>
            <a:pPr algn="l"/>
            <a:endParaRPr lang="en-GB" sz="1100" b="0" i="0" dirty="0">
              <a:latin typeface="Europa-Regular" panose="02000000000000000000" pitchFamily="2" charset="77"/>
              <a:ea typeface="Samsung Sharp Sans Medium" charset="0"/>
              <a:cs typeface="Samsung Sharp Sans Medium" charset="0"/>
            </a:endParaRPr>
          </a:p>
          <a:p>
            <a:pPr algn="l"/>
            <a:r>
              <a:rPr lang="en-US" sz="1100" b="0" i="0" dirty="0">
                <a:latin typeface="Europa-Regular" panose="02000000000000000000" pitchFamily="2" charset="77"/>
                <a:ea typeface="Samsung Sharp Sans Medium" charset="0"/>
                <a:cs typeface="Samsung Sharp Sans Medium" charset="0"/>
              </a:rPr>
              <a:t>To replace the image in the background, click on the Design tab and then Format Background. </a:t>
            </a:r>
          </a:p>
          <a:p>
            <a:pPr algn="l"/>
            <a:endParaRPr lang="en-US" sz="1100" b="0" i="0" dirty="0">
              <a:latin typeface="Europa-Regular" panose="02000000000000000000" pitchFamily="2" charset="77"/>
              <a:ea typeface="Samsung Sharp Sans Medium" charset="0"/>
              <a:cs typeface="Samsung Sharp Sans Medium" charset="0"/>
            </a:endParaRPr>
          </a:p>
          <a:p>
            <a:pPr algn="l"/>
            <a:r>
              <a:rPr lang="en-US" sz="1100" b="0" i="0" dirty="0">
                <a:latin typeface="Europa-Regular" panose="02000000000000000000" pitchFamily="2" charset="77"/>
                <a:ea typeface="Samsung Sharp Sans Medium" charset="0"/>
                <a:cs typeface="Samsung Sharp Sans Medium" charset="0"/>
              </a:rPr>
              <a:t>To change the image, select Picture or texture fill. Under Picture Source click on Insert. Select your chosen picture for the background and click OPEN.</a:t>
            </a:r>
          </a:p>
        </p:txBody>
      </p:sp>
      <p:sp>
        <p:nvSpPr>
          <p:cNvPr id="44" name="Frame 43">
            <a:extLst>
              <a:ext uri="{FF2B5EF4-FFF2-40B4-BE49-F238E27FC236}">
                <a16:creationId xmlns:a16="http://schemas.microsoft.com/office/drawing/2014/main" id="{263BED8E-35A2-4C01-B1AC-1A0D77F3B7DA}"/>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13" name="Rectangle 12">
            <a:extLst>
              <a:ext uri="{FF2B5EF4-FFF2-40B4-BE49-F238E27FC236}">
                <a16:creationId xmlns:a16="http://schemas.microsoft.com/office/drawing/2014/main" id="{0F3CD0FF-8AFD-744B-AEA4-F064A22075F6}"/>
              </a:ext>
            </a:extLst>
          </p:cNvPr>
          <p:cNvSpPr/>
          <p:nvPr userDrawn="1"/>
        </p:nvSpPr>
        <p:spPr>
          <a:xfrm flipV="1">
            <a:off x="7144" y="9009088"/>
            <a:ext cx="6850856" cy="8969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0C46D4F-7F24-B54B-AB65-FED4910B3A81}"/>
              </a:ext>
            </a:extLst>
          </p:cNvPr>
          <p:cNvPicPr>
            <a:picLocks noChangeAspect="1"/>
          </p:cNvPicPr>
          <p:nvPr userDrawn="1"/>
        </p:nvPicPr>
        <p:blipFill rotWithShape="1">
          <a:blip r:embed="rId3">
            <a:alphaModFix amt="29000"/>
          </a:blip>
          <a:srcRect t="7899" r="10395" b="-669"/>
          <a:stretch/>
        </p:blipFill>
        <p:spPr>
          <a:xfrm>
            <a:off x="2343885" y="0"/>
            <a:ext cx="4506971" cy="5576341"/>
          </a:xfrm>
          <a:prstGeom prst="rect">
            <a:avLst/>
          </a:prstGeom>
          <a:effectLst/>
        </p:spPr>
      </p:pic>
      <p:sp>
        <p:nvSpPr>
          <p:cNvPr id="20" name="Title 1">
            <a:extLst>
              <a:ext uri="{FF2B5EF4-FFF2-40B4-BE49-F238E27FC236}">
                <a16:creationId xmlns:a16="http://schemas.microsoft.com/office/drawing/2014/main" id="{0E018C0D-C4FA-B24A-8DFD-7DDDA5A71C84}"/>
              </a:ext>
            </a:extLst>
          </p:cNvPr>
          <p:cNvSpPr>
            <a:spLocks noGrp="1"/>
          </p:cNvSpPr>
          <p:nvPr>
            <p:ph type="ctrTitle" hasCustomPrompt="1"/>
          </p:nvPr>
        </p:nvSpPr>
        <p:spPr>
          <a:xfrm>
            <a:off x="567557" y="6867021"/>
            <a:ext cx="5604320" cy="590931"/>
          </a:xfrm>
        </p:spPr>
        <p:txBody>
          <a:bodyPr anchor="t" anchorCtr="0">
            <a:spAutoFit/>
          </a:bodyPr>
          <a:lstStyle>
            <a:lvl1pPr algn="l">
              <a:defRPr sz="3600" b="0" i="0">
                <a:solidFill>
                  <a:schemeClr val="tx1"/>
                </a:solidFill>
                <a:latin typeface="Aleo" panose="020F0502020204030203" pitchFamily="34" charset="77"/>
              </a:defRPr>
            </a:lvl1pPr>
          </a:lstStyle>
          <a:p>
            <a:r>
              <a:rPr lang="en-US"/>
              <a:t>Presentation title</a:t>
            </a:r>
          </a:p>
        </p:txBody>
      </p:sp>
      <p:sp>
        <p:nvSpPr>
          <p:cNvPr id="21" name="Subtitle 2">
            <a:extLst>
              <a:ext uri="{FF2B5EF4-FFF2-40B4-BE49-F238E27FC236}">
                <a16:creationId xmlns:a16="http://schemas.microsoft.com/office/drawing/2014/main" id="{9377F969-D7EB-9248-93A3-76D4F403B31F}"/>
              </a:ext>
            </a:extLst>
          </p:cNvPr>
          <p:cNvSpPr>
            <a:spLocks noGrp="1"/>
          </p:cNvSpPr>
          <p:nvPr>
            <p:ph type="subTitle" idx="1" hasCustomPrompt="1"/>
          </p:nvPr>
        </p:nvSpPr>
        <p:spPr>
          <a:xfrm>
            <a:off x="567557" y="8257303"/>
            <a:ext cx="3740944" cy="294302"/>
          </a:xfrm>
        </p:spPr>
        <p:txBody>
          <a:bodyPr anchor="t" anchorCtr="0">
            <a:spAutoFit/>
          </a:bodyPr>
          <a:lstStyle>
            <a:lvl1pPr marL="0" indent="0" algn="l">
              <a:buNone/>
              <a:defRPr sz="1600" b="0" i="0">
                <a:solidFill>
                  <a:schemeClr val="accent1"/>
                </a:solidFill>
                <a:latin typeface="Europa-Regular"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Preparation date:</a:t>
            </a:r>
          </a:p>
        </p:txBody>
      </p:sp>
      <p:sp>
        <p:nvSpPr>
          <p:cNvPr id="22" name="Text Placeholder 2">
            <a:extLst>
              <a:ext uri="{FF2B5EF4-FFF2-40B4-BE49-F238E27FC236}">
                <a16:creationId xmlns:a16="http://schemas.microsoft.com/office/drawing/2014/main" id="{5C72DCE4-849A-D84A-8E3A-84137797EEA0}"/>
              </a:ext>
            </a:extLst>
          </p:cNvPr>
          <p:cNvSpPr>
            <a:spLocks noGrp="1"/>
          </p:cNvSpPr>
          <p:nvPr>
            <p:ph type="body" idx="10" hasCustomPrompt="1"/>
          </p:nvPr>
        </p:nvSpPr>
        <p:spPr>
          <a:xfrm>
            <a:off x="567557" y="7694456"/>
            <a:ext cx="5604320" cy="349702"/>
          </a:xfrm>
        </p:spPr>
        <p:txBody>
          <a:bodyPr anchor="t" anchorCtr="0">
            <a:spAutoFit/>
          </a:bodyPr>
          <a:lstStyle>
            <a:lvl1pPr marL="0" indent="0" algn="l">
              <a:buNone/>
              <a:defRPr sz="2000" b="0" i="0">
                <a:solidFill>
                  <a:schemeClr val="tx1"/>
                </a:solidFill>
                <a:latin typeface="Europa-Regular"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if needed</a:t>
            </a:r>
          </a:p>
        </p:txBody>
      </p:sp>
      <p:pic>
        <p:nvPicPr>
          <p:cNvPr id="23" name="Picture 22">
            <a:extLst>
              <a:ext uri="{FF2B5EF4-FFF2-40B4-BE49-F238E27FC236}">
                <a16:creationId xmlns:a16="http://schemas.microsoft.com/office/drawing/2014/main" id="{3FBB7444-8706-FE46-A537-26DE0398DD0C}"/>
              </a:ext>
            </a:extLst>
          </p:cNvPr>
          <p:cNvPicPr>
            <a:picLocks noChangeAspect="1"/>
          </p:cNvPicPr>
          <p:nvPr userDrawn="1"/>
        </p:nvPicPr>
        <p:blipFill>
          <a:blip r:embed="rId4"/>
          <a:stretch>
            <a:fillRect/>
          </a:stretch>
        </p:blipFill>
        <p:spPr>
          <a:xfrm>
            <a:off x="567557" y="5711083"/>
            <a:ext cx="5722886" cy="382016"/>
          </a:xfrm>
          <a:prstGeom prst="rect">
            <a:avLst/>
          </a:prstGeom>
        </p:spPr>
      </p:pic>
      <p:sp>
        <p:nvSpPr>
          <p:cNvPr id="2" name="TextBox 1">
            <a:extLst>
              <a:ext uri="{FF2B5EF4-FFF2-40B4-BE49-F238E27FC236}">
                <a16:creationId xmlns:a16="http://schemas.microsoft.com/office/drawing/2014/main" id="{EA243CDD-B660-E574-B199-20A3D555C05A}"/>
              </a:ext>
            </a:extLst>
          </p:cNvPr>
          <p:cNvSpPr txBox="1"/>
          <p:nvPr userDrawn="1"/>
        </p:nvSpPr>
        <p:spPr>
          <a:xfrm>
            <a:off x="575053" y="9314806"/>
            <a:ext cx="17758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kern="1200" dirty="0">
                <a:solidFill>
                  <a:schemeClr val="bg1"/>
                </a:solidFill>
                <a:effectLst/>
                <a:latin typeface="Europa-Regular" panose="02000000000000000000" pitchFamily="2" charset="77"/>
                <a:ea typeface="+mn-ea"/>
                <a:cs typeface="Calibri Light" panose="020F0302020204030204" pitchFamily="34" charset="0"/>
              </a:rPr>
              <a:t>Brought to you by SES</a:t>
            </a:r>
          </a:p>
        </p:txBody>
      </p:sp>
      <p:pic>
        <p:nvPicPr>
          <p:cNvPr id="3" name="Graphic 2">
            <a:extLst>
              <a:ext uri="{FF2B5EF4-FFF2-40B4-BE49-F238E27FC236}">
                <a16:creationId xmlns:a16="http://schemas.microsoft.com/office/drawing/2014/main" id="{C4C3D320-2F0C-A9EB-E07D-B350503948F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85901" y="9361231"/>
            <a:ext cx="2108200" cy="184150"/>
          </a:xfrm>
          <a:prstGeom prst="rect">
            <a:avLst/>
          </a:prstGeom>
        </p:spPr>
      </p:pic>
      <p:cxnSp>
        <p:nvCxnSpPr>
          <p:cNvPr id="4" name="Straight Connector 3">
            <a:extLst>
              <a:ext uri="{FF2B5EF4-FFF2-40B4-BE49-F238E27FC236}">
                <a16:creationId xmlns:a16="http://schemas.microsoft.com/office/drawing/2014/main" id="{FACA86B6-4A48-C89F-AA89-81B0F1C99DD2}"/>
              </a:ext>
            </a:extLst>
          </p:cNvPr>
          <p:cNvCxnSpPr/>
          <p:nvPr userDrawn="1"/>
        </p:nvCxnSpPr>
        <p:spPr>
          <a:xfrm>
            <a:off x="2080455" y="9315476"/>
            <a:ext cx="0" cy="2769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344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top half bleed purp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390704-E454-471D-BF4B-F52AF1E08398}"/>
              </a:ext>
            </a:extLst>
          </p:cNvPr>
          <p:cNvSpPr/>
          <p:nvPr userDrawn="1"/>
        </p:nvSpPr>
        <p:spPr>
          <a:xfrm>
            <a:off x="0" y="0"/>
            <a:ext cx="6858000" cy="495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Source Sans Pro" panose="020B0503030403020204" pitchFamily="34" charset="0"/>
            </a:endParaRPr>
          </a:p>
        </p:txBody>
      </p:sp>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p>
            <a:fld id="{96CFBBE5-C89E-5443-B1DC-F84CD39D365C}" type="slidenum">
              <a:rPr lang="en-US" smtClean="0"/>
              <a:t>‹#›</a:t>
            </a:fld>
            <a:endParaRPr lang="en-US" dirty="0"/>
          </a:p>
        </p:txBody>
      </p:sp>
      <p:sp>
        <p:nvSpPr>
          <p:cNvPr id="12" name="Frame 11">
            <a:extLst>
              <a:ext uri="{FF2B5EF4-FFF2-40B4-BE49-F238E27FC236}">
                <a16:creationId xmlns:a16="http://schemas.microsoft.com/office/drawing/2014/main" id="{223ECAC0-F24A-41C0-ABBA-97C6DFD81C19}"/>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14" name="Title 1">
            <a:extLst>
              <a:ext uri="{FF2B5EF4-FFF2-40B4-BE49-F238E27FC236}">
                <a16:creationId xmlns:a16="http://schemas.microsoft.com/office/drawing/2014/main" id="{DB4273B7-942A-427F-9496-158A2690BB83}"/>
              </a:ext>
            </a:extLst>
          </p:cNvPr>
          <p:cNvSpPr>
            <a:spLocks noGrp="1"/>
          </p:cNvSpPr>
          <p:nvPr>
            <p:ph type="title"/>
          </p:nvPr>
        </p:nvSpPr>
        <p:spPr>
          <a:xfrm>
            <a:off x="471488" y="5317120"/>
            <a:ext cx="5915025" cy="349702"/>
          </a:xfrm>
        </p:spPr>
        <p:txBody>
          <a:bodyPr/>
          <a:lstStyle>
            <a:lvl1pPr>
              <a:defRPr sz="2000"/>
            </a:lvl1pPr>
          </a:lstStyle>
          <a:p>
            <a:r>
              <a:rPr lang="en-US"/>
              <a:t>Click to edit Master title style</a:t>
            </a:r>
          </a:p>
        </p:txBody>
      </p:sp>
      <p:sp>
        <p:nvSpPr>
          <p:cNvPr id="15" name="Content Placeholder 2">
            <a:extLst>
              <a:ext uri="{FF2B5EF4-FFF2-40B4-BE49-F238E27FC236}">
                <a16:creationId xmlns:a16="http://schemas.microsoft.com/office/drawing/2014/main" id="{20C4E7DA-F721-4C19-AB32-A27BAEEC3EA6}"/>
              </a:ext>
            </a:extLst>
          </p:cNvPr>
          <p:cNvSpPr>
            <a:spLocks noGrp="1"/>
          </p:cNvSpPr>
          <p:nvPr>
            <p:ph idx="1"/>
          </p:nvPr>
        </p:nvSpPr>
        <p:spPr>
          <a:xfrm>
            <a:off x="471488" y="6416224"/>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BE1F9A2-0179-466D-B030-16506455A29A}"/>
              </a:ext>
            </a:extLst>
          </p:cNvPr>
          <p:cNvSpPr>
            <a:spLocks noGrp="1"/>
          </p:cNvSpPr>
          <p:nvPr>
            <p:ph type="body" idx="13" hasCustomPrompt="1"/>
          </p:nvPr>
        </p:nvSpPr>
        <p:spPr>
          <a:xfrm>
            <a:off x="472800" y="5762798"/>
            <a:ext cx="5913713" cy="318924"/>
          </a:xfrm>
        </p:spPr>
        <p:txBody>
          <a:bodyPr wrap="square" anchor="t" anchorCtr="0">
            <a:spAutoFit/>
          </a:bodyPr>
          <a:lstStyle>
            <a:lvl1pPr marL="0" indent="0" algn="l">
              <a:buNone/>
              <a:defRPr sz="1600" b="0" i="0">
                <a:solidFill>
                  <a:schemeClr val="accent1"/>
                </a:solidFill>
                <a:latin typeface="Source Sans Pro" panose="020B050303040302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4" name="Picture 3">
            <a:extLst>
              <a:ext uri="{FF2B5EF4-FFF2-40B4-BE49-F238E27FC236}">
                <a16:creationId xmlns:a16="http://schemas.microsoft.com/office/drawing/2014/main" id="{16BDCABB-F9D3-4048-B5C2-571CF978AE44}"/>
              </a:ext>
            </a:extLst>
          </p:cNvPr>
          <p:cNvPicPr>
            <a:picLocks noChangeAspect="1"/>
          </p:cNvPicPr>
          <p:nvPr userDrawn="1"/>
        </p:nvPicPr>
        <p:blipFill rotWithShape="1">
          <a:blip r:embed="rId2">
            <a:alphaModFix amt="30000"/>
          </a:blip>
          <a:srcRect t="2469" r="23988" b="7875"/>
          <a:stretch/>
        </p:blipFill>
        <p:spPr>
          <a:xfrm>
            <a:off x="3344087" y="0"/>
            <a:ext cx="3513913" cy="4953000"/>
          </a:xfrm>
          <a:prstGeom prst="rect">
            <a:avLst/>
          </a:prstGeom>
        </p:spPr>
      </p:pic>
    </p:spTree>
    <p:extLst>
      <p:ext uri="{BB962C8B-B14F-4D97-AF65-F5344CB8AC3E}">
        <p14:creationId xmlns:p14="http://schemas.microsoft.com/office/powerpoint/2010/main" val="2856185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bottom half bleed pic">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8F895C8-805E-4CAA-8849-90695FBB6662}"/>
              </a:ext>
            </a:extLst>
          </p:cNvPr>
          <p:cNvSpPr>
            <a:spLocks noGrp="1"/>
          </p:cNvSpPr>
          <p:nvPr>
            <p:ph type="pic" sz="quarter" idx="14"/>
          </p:nvPr>
        </p:nvSpPr>
        <p:spPr>
          <a:xfrm>
            <a:off x="0" y="4953000"/>
            <a:ext cx="6858000" cy="4953000"/>
          </a:xfrm>
          <a:solidFill>
            <a:srgbClr val="ECECEC"/>
          </a:solidFill>
        </p:spPr>
        <p:txBody>
          <a:bodyPr/>
          <a:lstStyle/>
          <a:p>
            <a:endParaRPr lang="en-GB" dirty="0"/>
          </a:p>
        </p:txBody>
      </p:sp>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p>
            <a:fld id="{96CFBBE5-C89E-5443-B1DC-F84CD39D365C}" type="slidenum">
              <a:rPr lang="en-US" smtClean="0"/>
              <a:t>‹#›</a:t>
            </a:fld>
            <a:endParaRPr lang="en-US" dirty="0"/>
          </a:p>
        </p:txBody>
      </p:sp>
      <p:sp>
        <p:nvSpPr>
          <p:cNvPr id="12" name="Frame 11">
            <a:extLst>
              <a:ext uri="{FF2B5EF4-FFF2-40B4-BE49-F238E27FC236}">
                <a16:creationId xmlns:a16="http://schemas.microsoft.com/office/drawing/2014/main" id="{223ECAC0-F24A-41C0-ABBA-97C6DFD81C19}"/>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14" name="Title 1">
            <a:extLst>
              <a:ext uri="{FF2B5EF4-FFF2-40B4-BE49-F238E27FC236}">
                <a16:creationId xmlns:a16="http://schemas.microsoft.com/office/drawing/2014/main" id="{DB4273B7-942A-427F-9496-158A2690BB83}"/>
              </a:ext>
            </a:extLst>
          </p:cNvPr>
          <p:cNvSpPr>
            <a:spLocks noGrp="1"/>
          </p:cNvSpPr>
          <p:nvPr>
            <p:ph type="title"/>
          </p:nvPr>
        </p:nvSpPr>
        <p:spPr>
          <a:xfrm>
            <a:off x="471488" y="527405"/>
            <a:ext cx="5915025" cy="349702"/>
          </a:xfrm>
        </p:spPr>
        <p:txBody>
          <a:bodyPr/>
          <a:lstStyle>
            <a:lvl1pPr>
              <a:defRPr sz="2000"/>
            </a:lvl1pPr>
          </a:lstStyle>
          <a:p>
            <a:r>
              <a:rPr lang="en-US"/>
              <a:t>Click to edit Master title style</a:t>
            </a:r>
          </a:p>
        </p:txBody>
      </p:sp>
      <p:sp>
        <p:nvSpPr>
          <p:cNvPr id="15" name="Content Placeholder 2">
            <a:extLst>
              <a:ext uri="{FF2B5EF4-FFF2-40B4-BE49-F238E27FC236}">
                <a16:creationId xmlns:a16="http://schemas.microsoft.com/office/drawing/2014/main" id="{20C4E7DA-F721-4C19-AB32-A27BAEEC3EA6}"/>
              </a:ext>
            </a:extLst>
          </p:cNvPr>
          <p:cNvSpPr>
            <a:spLocks noGrp="1"/>
          </p:cNvSpPr>
          <p:nvPr>
            <p:ph idx="1"/>
          </p:nvPr>
        </p:nvSpPr>
        <p:spPr>
          <a:xfrm>
            <a:off x="471488" y="1626509"/>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BE1F9A2-0179-466D-B030-16506455A29A}"/>
              </a:ext>
            </a:extLst>
          </p:cNvPr>
          <p:cNvSpPr>
            <a:spLocks noGrp="1"/>
          </p:cNvSpPr>
          <p:nvPr>
            <p:ph type="body" idx="13" hasCustomPrompt="1"/>
          </p:nvPr>
        </p:nvSpPr>
        <p:spPr>
          <a:xfrm>
            <a:off x="472800" y="973083"/>
            <a:ext cx="5913713" cy="318924"/>
          </a:xfrm>
        </p:spPr>
        <p:txBody>
          <a:bodyPr wrap="square" anchor="t" anchorCtr="0">
            <a:spAutoFit/>
          </a:bodyPr>
          <a:lstStyle>
            <a:lvl1pPr marL="0" indent="0" algn="l">
              <a:buNone/>
              <a:defRPr sz="1600" b="0" i="0">
                <a:solidFill>
                  <a:schemeClr val="accent1"/>
                </a:solidFill>
                <a:latin typeface="Source Sans Pro" panose="020B050303040302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Box 10">
            <a:extLst>
              <a:ext uri="{FF2B5EF4-FFF2-40B4-BE49-F238E27FC236}">
                <a16:creationId xmlns:a16="http://schemas.microsoft.com/office/drawing/2014/main" id="{5D1EA51C-74B6-4F85-81D5-5B4F4FF4F14A}"/>
              </a:ext>
            </a:extLst>
          </p:cNvPr>
          <p:cNvSpPr txBox="1"/>
          <p:nvPr userDrawn="1"/>
        </p:nvSpPr>
        <p:spPr>
          <a:xfrm>
            <a:off x="6969866" y="0"/>
            <a:ext cx="2304256" cy="3093150"/>
          </a:xfrm>
          <a:prstGeom prst="rect">
            <a:avLst/>
          </a:prstGeom>
          <a:noFill/>
        </p:spPr>
        <p:txBody>
          <a:bodyPr wrap="square" lIns="91412" tIns="45718" rIns="91412" bIns="45718" rtlCol="0">
            <a:spAutoFit/>
          </a:bodyPr>
          <a:lstStyle/>
          <a:p>
            <a:pPr algn="l"/>
            <a:r>
              <a:rPr lang="en-US" sz="1900" b="0" i="0" dirty="0">
                <a:effectLst/>
                <a:latin typeface="Source Sans Pro" panose="020B0503030403020204" pitchFamily="34" charset="0"/>
                <a:ea typeface="Samsung Sharp Sans Medium" charset="0"/>
                <a:cs typeface="Samsung Sharp Sans Medium" charset="0"/>
                <a:sym typeface="Helvetica Light"/>
              </a:rPr>
              <a:t>Image page</a:t>
            </a:r>
            <a:endParaRPr lang="en-US" sz="2500" b="0" i="0" dirty="0">
              <a:effectLst/>
              <a:latin typeface="Source Sans Pro" panose="020B0503030403020204" pitchFamily="34" charset="0"/>
              <a:ea typeface="Samsung Sharp Sans Medium" charset="0"/>
              <a:cs typeface="Samsung Sharp Sans Medium" charset="0"/>
              <a:sym typeface="Helvetica Light"/>
            </a:endParaRPr>
          </a:p>
          <a:p>
            <a:pPr algn="l"/>
            <a:endParaRPr lang="en-GB" sz="1100" b="0" i="0" dirty="0">
              <a:latin typeface="Source Sans Pro" panose="020B0503030403020204" pitchFamily="34" charset="0"/>
              <a:ea typeface="Samsung Sharp Sans Medium" charset="0"/>
              <a:cs typeface="Samsung Sharp Sans Medium" charset="0"/>
            </a:endParaRPr>
          </a:p>
          <a:p>
            <a:pPr algn="l"/>
            <a:r>
              <a:rPr lang="en-GB" sz="1100" b="0" i="0" dirty="0">
                <a:latin typeface="Source Sans Pro" panose="020B0503030403020204" pitchFamily="34" charset="0"/>
                <a:ea typeface="Samsung Sharp Sans Medium" charset="0"/>
                <a:cs typeface="Samsung Sharp Sans Medium" charset="0"/>
              </a:rPr>
              <a:t>To replace the image in the background, select</a:t>
            </a:r>
            <a:r>
              <a:rPr lang="en-GB" sz="1100" b="0" i="0" baseline="0" dirty="0">
                <a:latin typeface="Source Sans Pro" panose="020B0503030403020204" pitchFamily="34" charset="0"/>
                <a:ea typeface="Samsung Sharp Sans Medium" charset="0"/>
                <a:cs typeface="Samsung Sharp Sans Medium" charset="0"/>
              </a:rPr>
              <a:t> and </a:t>
            </a:r>
            <a:r>
              <a:rPr lang="en-GB" sz="1100" b="0" i="0" dirty="0">
                <a:latin typeface="Source Sans Pro" panose="020B0503030403020204" pitchFamily="34" charset="0"/>
                <a:ea typeface="Samsung Sharp Sans Medium" charset="0"/>
                <a:cs typeface="Samsung Sharp Sans Medium" charset="0"/>
              </a:rPr>
              <a:t>delete the existing image and click on the icon in the centre to browse to the image you want to use. Click on OPEN.</a:t>
            </a:r>
          </a:p>
          <a:p>
            <a:pPr algn="l"/>
            <a:endParaRPr lang="en-GB" sz="1100" b="0" i="0" dirty="0">
              <a:latin typeface="Source Sans Pro" panose="020B0503030403020204" pitchFamily="34" charset="0"/>
              <a:ea typeface="Samsung Sharp Sans Medium" charset="0"/>
              <a:cs typeface="Samsung Sharp Sans Medium" charset="0"/>
            </a:endParaRPr>
          </a:p>
          <a:p>
            <a:pPr algn="l"/>
            <a:r>
              <a:rPr lang="en-GB" sz="1100" b="0" i="0" dirty="0">
                <a:latin typeface="Source Sans Pro" panose="020B0503030403020204" pitchFamily="34" charset="0"/>
                <a:ea typeface="Samsung Sharp Sans Medium" charset="0"/>
                <a:cs typeface="Samsung Sharp Sans Medium" charset="0"/>
              </a:rPr>
              <a:t>This will automatically be placed in front of any objects.</a:t>
            </a:r>
            <a:r>
              <a:rPr lang="en-GB" sz="1100" b="0" i="0" baseline="0" dirty="0">
                <a:latin typeface="Source Sans Pro" panose="020B0503030403020204" pitchFamily="34" charset="0"/>
                <a:ea typeface="Samsung Sharp Sans Medium" charset="0"/>
                <a:cs typeface="Samsung Sharp Sans Medium" charset="0"/>
              </a:rPr>
              <a:t> </a:t>
            </a:r>
            <a:r>
              <a:rPr lang="en-GB" sz="1100" b="0" i="0" dirty="0">
                <a:latin typeface="Source Sans Pro" panose="020B0503030403020204" pitchFamily="34" charset="0"/>
                <a:ea typeface="Samsung Sharp Sans Medium" charset="0"/>
                <a:cs typeface="Samsung Sharp Sans Medium" charset="0"/>
              </a:rPr>
              <a:t>Crop the picture as necessary, and then right click and select send to back from the dropdown.</a:t>
            </a:r>
            <a:endParaRPr lang="en-GB" sz="2000" b="0" i="0" dirty="0">
              <a:latin typeface="Source Sans Pro" panose="020B0503030403020204" pitchFamily="34" charset="0"/>
              <a:ea typeface="Samsung Sharp Sans Medium" charset="0"/>
              <a:cs typeface="Samsung Sharp Sans Medium" charset="0"/>
            </a:endParaRPr>
          </a:p>
          <a:p>
            <a:pPr lvl="0" algn="l"/>
            <a:endParaRPr lang="en-GB" sz="1100" b="0" i="0" dirty="0">
              <a:latin typeface="Source Sans Pro" panose="020B0503030403020204" pitchFamily="34" charset="0"/>
              <a:ea typeface="Samsung Sharp Sans Medium" charset="0"/>
              <a:cs typeface="Samsung Sharp Sans Medium" charset="0"/>
            </a:endParaRPr>
          </a:p>
          <a:p>
            <a:pPr lvl="0" algn="l"/>
            <a:r>
              <a:rPr lang="en-GB" sz="1100" b="0" i="0" dirty="0">
                <a:latin typeface="Source Sans Pro" panose="020B0503030403020204" pitchFamily="34" charset="0"/>
                <a:ea typeface="Samsung Sharp Sans Medium" charset="0"/>
                <a:cs typeface="Samsung Sharp Sans Medium" charset="0"/>
              </a:rPr>
              <a:t>The text</a:t>
            </a:r>
            <a:r>
              <a:rPr lang="en-GB" sz="1100" b="0" i="0" baseline="0" dirty="0">
                <a:latin typeface="Source Sans Pro" panose="020B0503030403020204" pitchFamily="34" charset="0"/>
                <a:ea typeface="Samsung Sharp Sans Medium" charset="0"/>
                <a:cs typeface="Samsung Sharp Sans Medium" charset="0"/>
              </a:rPr>
              <a:t> and logo elements are separate items, and will not be visible unless you send to back. </a:t>
            </a:r>
            <a:endParaRPr lang="en-GB" sz="2000" b="0" i="0" dirty="0">
              <a:latin typeface="Source Sans Pro" panose="020B0503030403020204" pitchFamily="34" charset="0"/>
              <a:ea typeface="Samsung Sharp Sans Medium" charset="0"/>
              <a:cs typeface="Samsung Sharp Sans Medium" charset="0"/>
            </a:endParaRPr>
          </a:p>
        </p:txBody>
      </p:sp>
    </p:spTree>
    <p:extLst>
      <p:ext uri="{BB962C8B-B14F-4D97-AF65-F5344CB8AC3E}">
        <p14:creationId xmlns:p14="http://schemas.microsoft.com/office/powerpoint/2010/main" val="28117059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bottom half purpl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1A5777-7435-4F94-AA7F-2C754FFF8315}"/>
              </a:ext>
            </a:extLst>
          </p:cNvPr>
          <p:cNvSpPr/>
          <p:nvPr userDrawn="1"/>
        </p:nvSpPr>
        <p:spPr>
          <a:xfrm>
            <a:off x="0" y="4953000"/>
            <a:ext cx="6858000" cy="495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Source Sans Pro" panose="020B0503030403020204" pitchFamily="34" charset="0"/>
            </a:endParaRPr>
          </a:p>
        </p:txBody>
      </p:sp>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lvl1pPr>
              <a:defRPr>
                <a:solidFill>
                  <a:schemeClr val="bg1"/>
                </a:solidFill>
              </a:defRPr>
            </a:lvl1p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lvl1pPr>
              <a:defRPr>
                <a:solidFill>
                  <a:schemeClr val="bg1"/>
                </a:solidFill>
              </a:defRPr>
            </a:lvl1pPr>
          </a:lstStyle>
          <a:p>
            <a:fld id="{96CFBBE5-C89E-5443-B1DC-F84CD39D365C}" type="slidenum">
              <a:rPr lang="en-US" smtClean="0"/>
              <a:pPr/>
              <a:t>‹#›</a:t>
            </a:fld>
            <a:endParaRPr lang="en-US" dirty="0"/>
          </a:p>
        </p:txBody>
      </p:sp>
      <p:sp>
        <p:nvSpPr>
          <p:cNvPr id="12" name="Frame 11">
            <a:extLst>
              <a:ext uri="{FF2B5EF4-FFF2-40B4-BE49-F238E27FC236}">
                <a16:creationId xmlns:a16="http://schemas.microsoft.com/office/drawing/2014/main" id="{223ECAC0-F24A-41C0-ABBA-97C6DFD81C19}"/>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14" name="Title 1">
            <a:extLst>
              <a:ext uri="{FF2B5EF4-FFF2-40B4-BE49-F238E27FC236}">
                <a16:creationId xmlns:a16="http://schemas.microsoft.com/office/drawing/2014/main" id="{DB4273B7-942A-427F-9496-158A2690BB83}"/>
              </a:ext>
            </a:extLst>
          </p:cNvPr>
          <p:cNvSpPr>
            <a:spLocks noGrp="1"/>
          </p:cNvSpPr>
          <p:nvPr>
            <p:ph type="title"/>
          </p:nvPr>
        </p:nvSpPr>
        <p:spPr>
          <a:xfrm>
            <a:off x="471488" y="527405"/>
            <a:ext cx="5915025" cy="349702"/>
          </a:xfrm>
        </p:spPr>
        <p:txBody>
          <a:bodyPr/>
          <a:lstStyle>
            <a:lvl1pPr>
              <a:defRPr sz="2000"/>
            </a:lvl1pPr>
          </a:lstStyle>
          <a:p>
            <a:r>
              <a:rPr lang="en-US"/>
              <a:t>Click to edit Master title style</a:t>
            </a:r>
          </a:p>
        </p:txBody>
      </p:sp>
      <p:sp>
        <p:nvSpPr>
          <p:cNvPr id="16" name="Text Placeholder 2">
            <a:extLst>
              <a:ext uri="{FF2B5EF4-FFF2-40B4-BE49-F238E27FC236}">
                <a16:creationId xmlns:a16="http://schemas.microsoft.com/office/drawing/2014/main" id="{9BE1F9A2-0179-466D-B030-16506455A29A}"/>
              </a:ext>
            </a:extLst>
          </p:cNvPr>
          <p:cNvSpPr>
            <a:spLocks noGrp="1"/>
          </p:cNvSpPr>
          <p:nvPr>
            <p:ph type="body" idx="13" hasCustomPrompt="1"/>
          </p:nvPr>
        </p:nvSpPr>
        <p:spPr>
          <a:xfrm>
            <a:off x="472800" y="973083"/>
            <a:ext cx="5913713" cy="318924"/>
          </a:xfrm>
        </p:spPr>
        <p:txBody>
          <a:bodyPr wrap="square" anchor="t" anchorCtr="0">
            <a:spAutoFit/>
          </a:bodyPr>
          <a:lstStyle>
            <a:lvl1pPr marL="0" indent="0" algn="l">
              <a:buNone/>
              <a:defRPr sz="1600" b="0" i="0">
                <a:solidFill>
                  <a:schemeClr val="accent1"/>
                </a:solidFill>
                <a:latin typeface="Source Sans Pro" panose="020B050303040302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A45282F1-3C70-4DCF-8337-2AA762119319}"/>
              </a:ext>
            </a:extLst>
          </p:cNvPr>
          <p:cNvSpPr>
            <a:spLocks noGrp="1"/>
          </p:cNvSpPr>
          <p:nvPr>
            <p:ph idx="1"/>
          </p:nvPr>
        </p:nvSpPr>
        <p:spPr>
          <a:xfrm>
            <a:off x="471488" y="1626509"/>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917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bottom half gree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1A5777-7435-4F94-AA7F-2C754FFF8315}"/>
              </a:ext>
            </a:extLst>
          </p:cNvPr>
          <p:cNvSpPr/>
          <p:nvPr userDrawn="1"/>
        </p:nvSpPr>
        <p:spPr>
          <a:xfrm>
            <a:off x="0" y="4953000"/>
            <a:ext cx="6858000" cy="495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Source Sans Pro" panose="020B0503030403020204" pitchFamily="34" charset="0"/>
            </a:endParaRPr>
          </a:p>
        </p:txBody>
      </p:sp>
      <p:pic>
        <p:nvPicPr>
          <p:cNvPr id="13" name="Picture 12">
            <a:extLst>
              <a:ext uri="{FF2B5EF4-FFF2-40B4-BE49-F238E27FC236}">
                <a16:creationId xmlns:a16="http://schemas.microsoft.com/office/drawing/2014/main" id="{E639C6F6-44F3-B347-9AF9-4F60B99A1A16}"/>
              </a:ext>
            </a:extLst>
          </p:cNvPr>
          <p:cNvPicPr>
            <a:picLocks noChangeAspect="1"/>
          </p:cNvPicPr>
          <p:nvPr userDrawn="1"/>
        </p:nvPicPr>
        <p:blipFill rotWithShape="1">
          <a:blip r:embed="rId2">
            <a:alphaModFix amt="30000"/>
          </a:blip>
          <a:srcRect t="2469" r="23988" b="7875"/>
          <a:stretch/>
        </p:blipFill>
        <p:spPr>
          <a:xfrm>
            <a:off x="3344087" y="4953000"/>
            <a:ext cx="3513913" cy="4953000"/>
          </a:xfrm>
          <a:prstGeom prst="rect">
            <a:avLst/>
          </a:prstGeom>
        </p:spPr>
      </p:pic>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lvl1pPr>
              <a:defRPr>
                <a:solidFill>
                  <a:schemeClr val="bg1"/>
                </a:solidFill>
              </a:defRPr>
            </a:lvl1p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lvl1pPr>
              <a:defRPr>
                <a:solidFill>
                  <a:schemeClr val="bg1"/>
                </a:solidFill>
              </a:defRPr>
            </a:lvl1pPr>
          </a:lstStyle>
          <a:p>
            <a:fld id="{96CFBBE5-C89E-5443-B1DC-F84CD39D365C}" type="slidenum">
              <a:rPr lang="en-US" smtClean="0"/>
              <a:pPr/>
              <a:t>‹#›</a:t>
            </a:fld>
            <a:endParaRPr lang="en-US" dirty="0"/>
          </a:p>
        </p:txBody>
      </p:sp>
      <p:sp>
        <p:nvSpPr>
          <p:cNvPr id="12" name="Frame 11">
            <a:extLst>
              <a:ext uri="{FF2B5EF4-FFF2-40B4-BE49-F238E27FC236}">
                <a16:creationId xmlns:a16="http://schemas.microsoft.com/office/drawing/2014/main" id="{223ECAC0-F24A-41C0-ABBA-97C6DFD81C19}"/>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14" name="Title 1">
            <a:extLst>
              <a:ext uri="{FF2B5EF4-FFF2-40B4-BE49-F238E27FC236}">
                <a16:creationId xmlns:a16="http://schemas.microsoft.com/office/drawing/2014/main" id="{DB4273B7-942A-427F-9496-158A2690BB83}"/>
              </a:ext>
            </a:extLst>
          </p:cNvPr>
          <p:cNvSpPr>
            <a:spLocks noGrp="1"/>
          </p:cNvSpPr>
          <p:nvPr>
            <p:ph type="title"/>
          </p:nvPr>
        </p:nvSpPr>
        <p:spPr>
          <a:xfrm>
            <a:off x="471488" y="527405"/>
            <a:ext cx="5915025" cy="349702"/>
          </a:xfrm>
        </p:spPr>
        <p:txBody>
          <a:bodyPr/>
          <a:lstStyle>
            <a:lvl1pPr>
              <a:defRPr sz="2000"/>
            </a:lvl1pPr>
          </a:lstStyle>
          <a:p>
            <a:r>
              <a:rPr lang="en-US"/>
              <a:t>Click to edit Master title style</a:t>
            </a:r>
          </a:p>
        </p:txBody>
      </p:sp>
      <p:sp>
        <p:nvSpPr>
          <p:cNvPr id="16" name="Text Placeholder 2">
            <a:extLst>
              <a:ext uri="{FF2B5EF4-FFF2-40B4-BE49-F238E27FC236}">
                <a16:creationId xmlns:a16="http://schemas.microsoft.com/office/drawing/2014/main" id="{9BE1F9A2-0179-466D-B030-16506455A29A}"/>
              </a:ext>
            </a:extLst>
          </p:cNvPr>
          <p:cNvSpPr>
            <a:spLocks noGrp="1"/>
          </p:cNvSpPr>
          <p:nvPr>
            <p:ph type="body" idx="13" hasCustomPrompt="1"/>
          </p:nvPr>
        </p:nvSpPr>
        <p:spPr>
          <a:xfrm>
            <a:off x="472800" y="973083"/>
            <a:ext cx="5913713" cy="318924"/>
          </a:xfrm>
        </p:spPr>
        <p:txBody>
          <a:bodyPr wrap="square" anchor="t" anchorCtr="0">
            <a:spAutoFit/>
          </a:bodyPr>
          <a:lstStyle>
            <a:lvl1pPr marL="0" indent="0" algn="l">
              <a:buNone/>
              <a:defRPr sz="1600" b="0" i="0">
                <a:solidFill>
                  <a:schemeClr val="accent1"/>
                </a:solidFill>
                <a:latin typeface="Source Sans Pro" panose="020B050303040302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829816A1-8B28-496C-9823-1393D48122C8}"/>
              </a:ext>
            </a:extLst>
          </p:cNvPr>
          <p:cNvSpPr>
            <a:spLocks noGrp="1"/>
          </p:cNvSpPr>
          <p:nvPr>
            <p:ph idx="1"/>
          </p:nvPr>
        </p:nvSpPr>
        <p:spPr>
          <a:xfrm>
            <a:off x="471488" y="1626509"/>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118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Footer note here</a:t>
            </a:r>
          </a:p>
        </p:txBody>
      </p:sp>
      <p:sp>
        <p:nvSpPr>
          <p:cNvPr id="6" name="Slide Number Placeholder 5"/>
          <p:cNvSpPr>
            <a:spLocks noGrp="1"/>
          </p:cNvSpPr>
          <p:nvPr>
            <p:ph type="sldNum" sz="quarter" idx="12"/>
          </p:nvPr>
        </p:nvSpPr>
        <p:spPr/>
        <p:txBody>
          <a:bodyPr/>
          <a:lstStyle/>
          <a:p>
            <a:fld id="{96CFBBE5-C89E-5443-B1DC-F84CD39D365C}" type="slidenum">
              <a:rPr lang="en-US" smtClean="0"/>
              <a:pPr/>
              <a:t>‹#›</a:t>
            </a:fld>
            <a:endParaRPr lang="en-US" dirty="0"/>
          </a:p>
        </p:txBody>
      </p:sp>
      <p:sp>
        <p:nvSpPr>
          <p:cNvPr id="63" name="Content Placeholder 28">
            <a:extLst>
              <a:ext uri="{FF2B5EF4-FFF2-40B4-BE49-F238E27FC236}">
                <a16:creationId xmlns:a16="http://schemas.microsoft.com/office/drawing/2014/main" id="{EBBABFA0-3F7C-4605-8606-5166C99D7607}"/>
              </a:ext>
            </a:extLst>
          </p:cNvPr>
          <p:cNvSpPr>
            <a:spLocks noGrp="1"/>
          </p:cNvSpPr>
          <p:nvPr>
            <p:ph sz="quarter" idx="13" hasCustomPrompt="1"/>
          </p:nvPr>
        </p:nvSpPr>
        <p:spPr>
          <a:xfrm>
            <a:off x="315218" y="6112123"/>
            <a:ext cx="809922" cy="1474177"/>
          </a:xfrm>
          <a:prstGeom prst="rect">
            <a:avLst/>
          </a:prstGeom>
        </p:spPr>
        <p:txBody>
          <a:bodyPr/>
          <a:lstStyle>
            <a:lvl1pPr marL="92075" indent="-92075">
              <a:lnSpc>
                <a:spcPct val="100000"/>
              </a:lnSpc>
              <a:spcBef>
                <a:spcPts val="600"/>
              </a:spcBef>
              <a:defRPr sz="700" b="0" i="0" baseline="0">
                <a:solidFill>
                  <a:schemeClr val="tx1"/>
                </a:solidFill>
                <a:latin typeface="Source Sans Pro" panose="020B0503030403020204" pitchFamily="34" charset="0"/>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p>
          <a:p>
            <a:pPr>
              <a:lnSpc>
                <a:spcPct val="110000"/>
              </a:lnSpc>
            </a:pPr>
            <a:endParaRPr lang="en-US" sz="500">
              <a:latin typeface="+mj-lt"/>
              <a:ea typeface="Samsung Sharp Sans Medium" charset="0"/>
              <a:cs typeface="Samsung Sharp Sans Medium" charset="0"/>
            </a:endParaRPr>
          </a:p>
          <a:p>
            <a:pPr>
              <a:lnSpc>
                <a:spcPct val="110000"/>
              </a:lnSpc>
            </a:pPr>
            <a:r>
              <a:rPr lang="en-US" sz="600" err="1">
                <a:latin typeface="+mj-lt"/>
                <a:ea typeface="Samsung Sharp Sans Medium" charset="0"/>
                <a:cs typeface="Samsung Sharp Sans Medium" charset="0"/>
              </a:rPr>
              <a:t>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est</a:t>
            </a:r>
            <a:r>
              <a:rPr lang="en-US" sz="600">
                <a:latin typeface="+mj-lt"/>
                <a:ea typeface="Samsung Sharp Sans Medium" charset="0"/>
                <a:cs typeface="Samsung Sharp Sans Medium" charset="0"/>
              </a:rPr>
              <a:t> et </a:t>
            </a:r>
            <a:r>
              <a:rPr lang="en-US" sz="600" err="1">
                <a:latin typeface="+mj-lt"/>
                <a:ea typeface="Samsung Sharp Sans Medium" charset="0"/>
                <a:cs typeface="Samsung Sharp Sans Medium" charset="0"/>
              </a:rPr>
              <a:t>estiis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moluptat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volorate</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Ossit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untur</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aboribu</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sdanda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nimosanimini</a:t>
            </a:r>
            <a:r>
              <a:rPr lang="en-US" sz="600">
                <a:latin typeface="+mj-lt"/>
                <a:ea typeface="Samsung Sharp Sans Medium" charset="0"/>
                <a:cs typeface="Samsung Sharp Sans Medium" charset="0"/>
              </a:rPr>
              <a:t> tem </a:t>
            </a:r>
            <a:r>
              <a:rPr lang="en-US" sz="600" err="1">
                <a:latin typeface="+mj-lt"/>
                <a:ea typeface="Samsung Sharp Sans Medium" charset="0"/>
                <a:cs typeface="Samsung Sharp Sans Medium" charset="0"/>
              </a:rPr>
              <a:t>hicillia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quaescilla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corio</a:t>
            </a:r>
            <a:r>
              <a:rPr lang="en-US" sz="600">
                <a:latin typeface="+mj-lt"/>
                <a:ea typeface="Samsung Sharp Sans Medium" charset="0"/>
                <a:cs typeface="Samsung Sharp Sans Medium" charset="0"/>
              </a:rPr>
              <a:t> quo. </a:t>
            </a:r>
            <a:r>
              <a:rPr lang="en-US" sz="600" err="1">
                <a:latin typeface="+mj-lt"/>
                <a:ea typeface="Samsung Sharp Sans Medium" charset="0"/>
                <a:cs typeface="Samsung Sharp Sans Medium" charset="0"/>
              </a:rPr>
              <a:t>Quaepudis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plaut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endemquam</a:t>
            </a:r>
            <a:r>
              <a:rPr lang="en-US" sz="600">
                <a:latin typeface="+mj-lt"/>
                <a:ea typeface="Samsung Sharp Sans Medium" charset="0"/>
                <a:cs typeface="Samsung Sharp Sans Medium" charset="0"/>
              </a:rPr>
              <a:t> as expel </a:t>
            </a:r>
            <a:r>
              <a:rPr lang="en-US" sz="600" err="1">
                <a:latin typeface="+mj-lt"/>
                <a:ea typeface="Samsung Sharp Sans Medium" charset="0"/>
                <a:cs typeface="Samsung Sharp Sans Medium" charset="0"/>
              </a:rPr>
              <a:t>eum</a:t>
            </a:r>
            <a:r>
              <a:rPr lang="en-US" sz="600">
                <a:latin typeface="+mj-lt"/>
                <a:ea typeface="Samsung Sharp Sans Medium" charset="0"/>
                <a:cs typeface="Samsung Sharp Sans Medium" charset="0"/>
              </a:rPr>
              <a:t>.</a:t>
            </a:r>
          </a:p>
        </p:txBody>
      </p:sp>
      <p:sp>
        <p:nvSpPr>
          <p:cNvPr id="64" name="Content Placeholder 28">
            <a:extLst>
              <a:ext uri="{FF2B5EF4-FFF2-40B4-BE49-F238E27FC236}">
                <a16:creationId xmlns:a16="http://schemas.microsoft.com/office/drawing/2014/main" id="{30FD492F-D1E8-4428-9B51-D62BE81C2C5A}"/>
              </a:ext>
            </a:extLst>
          </p:cNvPr>
          <p:cNvSpPr>
            <a:spLocks noGrp="1"/>
          </p:cNvSpPr>
          <p:nvPr>
            <p:ph sz="quarter" idx="14" hasCustomPrompt="1"/>
          </p:nvPr>
        </p:nvSpPr>
        <p:spPr>
          <a:xfrm>
            <a:off x="1413012" y="6112123"/>
            <a:ext cx="809922" cy="1474177"/>
          </a:xfrm>
          <a:prstGeom prst="rect">
            <a:avLst/>
          </a:prstGeom>
        </p:spPr>
        <p:txBody>
          <a:bodyPr/>
          <a:lstStyle>
            <a:lvl1pPr marL="92075" indent="-92075">
              <a:lnSpc>
                <a:spcPct val="100000"/>
              </a:lnSpc>
              <a:spcBef>
                <a:spcPts val="600"/>
              </a:spcBef>
              <a:defRPr sz="700" b="0" i="0" baseline="0">
                <a:solidFill>
                  <a:schemeClr val="tx1"/>
                </a:solidFill>
                <a:latin typeface="Source Sans Pro" panose="020B0503030403020204" pitchFamily="34" charset="0"/>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p>
          <a:p>
            <a:pPr>
              <a:lnSpc>
                <a:spcPct val="110000"/>
              </a:lnSpc>
            </a:pPr>
            <a:endParaRPr lang="en-US" sz="500">
              <a:latin typeface="+mj-lt"/>
              <a:ea typeface="Samsung Sharp Sans Medium" charset="0"/>
              <a:cs typeface="Samsung Sharp Sans Medium" charset="0"/>
            </a:endParaRPr>
          </a:p>
          <a:p>
            <a:pPr>
              <a:lnSpc>
                <a:spcPct val="110000"/>
              </a:lnSpc>
            </a:pPr>
            <a:r>
              <a:rPr lang="en-US" sz="600" err="1">
                <a:latin typeface="+mj-lt"/>
                <a:ea typeface="Samsung Sharp Sans Medium" charset="0"/>
                <a:cs typeface="Samsung Sharp Sans Medium" charset="0"/>
              </a:rPr>
              <a:t>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est</a:t>
            </a:r>
            <a:r>
              <a:rPr lang="en-US" sz="600">
                <a:latin typeface="+mj-lt"/>
                <a:ea typeface="Samsung Sharp Sans Medium" charset="0"/>
                <a:cs typeface="Samsung Sharp Sans Medium" charset="0"/>
              </a:rPr>
              <a:t> et </a:t>
            </a:r>
            <a:r>
              <a:rPr lang="en-US" sz="600" err="1">
                <a:latin typeface="+mj-lt"/>
                <a:ea typeface="Samsung Sharp Sans Medium" charset="0"/>
                <a:cs typeface="Samsung Sharp Sans Medium" charset="0"/>
              </a:rPr>
              <a:t>estiis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moluptat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volorate</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Ossit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untur</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aboribu</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sdanda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nimosanimini</a:t>
            </a:r>
            <a:r>
              <a:rPr lang="en-US" sz="600">
                <a:latin typeface="+mj-lt"/>
                <a:ea typeface="Samsung Sharp Sans Medium" charset="0"/>
                <a:cs typeface="Samsung Sharp Sans Medium" charset="0"/>
              </a:rPr>
              <a:t> tem </a:t>
            </a:r>
            <a:r>
              <a:rPr lang="en-US" sz="600" err="1">
                <a:latin typeface="+mj-lt"/>
                <a:ea typeface="Samsung Sharp Sans Medium" charset="0"/>
                <a:cs typeface="Samsung Sharp Sans Medium" charset="0"/>
              </a:rPr>
              <a:t>hicillia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quaescilla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corio</a:t>
            </a:r>
            <a:r>
              <a:rPr lang="en-US" sz="600">
                <a:latin typeface="+mj-lt"/>
                <a:ea typeface="Samsung Sharp Sans Medium" charset="0"/>
                <a:cs typeface="Samsung Sharp Sans Medium" charset="0"/>
              </a:rPr>
              <a:t> quo. </a:t>
            </a:r>
            <a:r>
              <a:rPr lang="en-US" sz="600" err="1">
                <a:latin typeface="+mj-lt"/>
                <a:ea typeface="Samsung Sharp Sans Medium" charset="0"/>
                <a:cs typeface="Samsung Sharp Sans Medium" charset="0"/>
              </a:rPr>
              <a:t>Quaepudis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plaut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endemquam</a:t>
            </a:r>
            <a:r>
              <a:rPr lang="en-US" sz="600">
                <a:latin typeface="+mj-lt"/>
                <a:ea typeface="Samsung Sharp Sans Medium" charset="0"/>
                <a:cs typeface="Samsung Sharp Sans Medium" charset="0"/>
              </a:rPr>
              <a:t> as expel </a:t>
            </a:r>
            <a:r>
              <a:rPr lang="en-US" sz="600" err="1">
                <a:latin typeface="+mj-lt"/>
                <a:ea typeface="Samsung Sharp Sans Medium" charset="0"/>
                <a:cs typeface="Samsung Sharp Sans Medium" charset="0"/>
              </a:rPr>
              <a:t>eum</a:t>
            </a:r>
            <a:r>
              <a:rPr lang="en-US" sz="600">
                <a:latin typeface="+mj-lt"/>
                <a:ea typeface="Samsung Sharp Sans Medium" charset="0"/>
                <a:cs typeface="Samsung Sharp Sans Medium" charset="0"/>
              </a:rPr>
              <a:t>.</a:t>
            </a:r>
          </a:p>
        </p:txBody>
      </p:sp>
      <p:sp>
        <p:nvSpPr>
          <p:cNvPr id="65" name="Content Placeholder 28">
            <a:extLst>
              <a:ext uri="{FF2B5EF4-FFF2-40B4-BE49-F238E27FC236}">
                <a16:creationId xmlns:a16="http://schemas.microsoft.com/office/drawing/2014/main" id="{53394E21-E16D-489F-8B18-135FB917B107}"/>
              </a:ext>
            </a:extLst>
          </p:cNvPr>
          <p:cNvSpPr>
            <a:spLocks noGrp="1"/>
          </p:cNvSpPr>
          <p:nvPr>
            <p:ph sz="quarter" idx="15" hasCustomPrompt="1"/>
          </p:nvPr>
        </p:nvSpPr>
        <p:spPr>
          <a:xfrm>
            <a:off x="2511232" y="6112123"/>
            <a:ext cx="809922" cy="1474177"/>
          </a:xfrm>
          <a:prstGeom prst="rect">
            <a:avLst/>
          </a:prstGeom>
        </p:spPr>
        <p:txBody>
          <a:bodyPr/>
          <a:lstStyle>
            <a:lvl1pPr marL="92075" indent="-92075">
              <a:lnSpc>
                <a:spcPct val="100000"/>
              </a:lnSpc>
              <a:spcBef>
                <a:spcPts val="600"/>
              </a:spcBef>
              <a:defRPr sz="700" b="0" i="0" baseline="0">
                <a:solidFill>
                  <a:schemeClr val="tx1"/>
                </a:solidFill>
                <a:latin typeface="Source Sans Pro" panose="020B0503030403020204" pitchFamily="34" charset="0"/>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p>
          <a:p>
            <a:pPr>
              <a:lnSpc>
                <a:spcPct val="110000"/>
              </a:lnSpc>
            </a:pPr>
            <a:endParaRPr lang="en-US" sz="500">
              <a:latin typeface="+mj-lt"/>
              <a:ea typeface="Samsung Sharp Sans Medium" charset="0"/>
              <a:cs typeface="Samsung Sharp Sans Medium" charset="0"/>
            </a:endParaRPr>
          </a:p>
          <a:p>
            <a:pPr>
              <a:lnSpc>
                <a:spcPct val="110000"/>
              </a:lnSpc>
            </a:pPr>
            <a:r>
              <a:rPr lang="en-US" sz="600" err="1">
                <a:latin typeface="+mj-lt"/>
                <a:ea typeface="Samsung Sharp Sans Medium" charset="0"/>
                <a:cs typeface="Samsung Sharp Sans Medium" charset="0"/>
              </a:rPr>
              <a:t>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est</a:t>
            </a:r>
            <a:r>
              <a:rPr lang="en-US" sz="600">
                <a:latin typeface="+mj-lt"/>
                <a:ea typeface="Samsung Sharp Sans Medium" charset="0"/>
                <a:cs typeface="Samsung Sharp Sans Medium" charset="0"/>
              </a:rPr>
              <a:t> et </a:t>
            </a:r>
            <a:r>
              <a:rPr lang="en-US" sz="600" err="1">
                <a:latin typeface="+mj-lt"/>
                <a:ea typeface="Samsung Sharp Sans Medium" charset="0"/>
                <a:cs typeface="Samsung Sharp Sans Medium" charset="0"/>
              </a:rPr>
              <a:t>estiis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moluptat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volorate</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Ossit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untur</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aboribu</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sdanda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nimosanimini</a:t>
            </a:r>
            <a:r>
              <a:rPr lang="en-US" sz="600">
                <a:latin typeface="+mj-lt"/>
                <a:ea typeface="Samsung Sharp Sans Medium" charset="0"/>
                <a:cs typeface="Samsung Sharp Sans Medium" charset="0"/>
              </a:rPr>
              <a:t> tem </a:t>
            </a:r>
            <a:r>
              <a:rPr lang="en-US" sz="600" err="1">
                <a:latin typeface="+mj-lt"/>
                <a:ea typeface="Samsung Sharp Sans Medium" charset="0"/>
                <a:cs typeface="Samsung Sharp Sans Medium" charset="0"/>
              </a:rPr>
              <a:t>hicillia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quaescilla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corio</a:t>
            </a:r>
            <a:r>
              <a:rPr lang="en-US" sz="600">
                <a:latin typeface="+mj-lt"/>
                <a:ea typeface="Samsung Sharp Sans Medium" charset="0"/>
                <a:cs typeface="Samsung Sharp Sans Medium" charset="0"/>
              </a:rPr>
              <a:t> quo. </a:t>
            </a:r>
            <a:r>
              <a:rPr lang="en-US" sz="600" err="1">
                <a:latin typeface="+mj-lt"/>
                <a:ea typeface="Samsung Sharp Sans Medium" charset="0"/>
                <a:cs typeface="Samsung Sharp Sans Medium" charset="0"/>
              </a:rPr>
              <a:t>Quaepudis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plaut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endemquam</a:t>
            </a:r>
            <a:r>
              <a:rPr lang="en-US" sz="600">
                <a:latin typeface="+mj-lt"/>
                <a:ea typeface="Samsung Sharp Sans Medium" charset="0"/>
                <a:cs typeface="Samsung Sharp Sans Medium" charset="0"/>
              </a:rPr>
              <a:t> as expel </a:t>
            </a:r>
            <a:r>
              <a:rPr lang="en-US" sz="600" err="1">
                <a:latin typeface="+mj-lt"/>
                <a:ea typeface="Samsung Sharp Sans Medium" charset="0"/>
                <a:cs typeface="Samsung Sharp Sans Medium" charset="0"/>
              </a:rPr>
              <a:t>eum</a:t>
            </a:r>
            <a:r>
              <a:rPr lang="en-US" sz="600">
                <a:latin typeface="+mj-lt"/>
                <a:ea typeface="Samsung Sharp Sans Medium" charset="0"/>
                <a:cs typeface="Samsung Sharp Sans Medium" charset="0"/>
              </a:rPr>
              <a:t>.</a:t>
            </a:r>
          </a:p>
        </p:txBody>
      </p:sp>
      <p:sp>
        <p:nvSpPr>
          <p:cNvPr id="66" name="Content Placeholder 28">
            <a:extLst>
              <a:ext uri="{FF2B5EF4-FFF2-40B4-BE49-F238E27FC236}">
                <a16:creationId xmlns:a16="http://schemas.microsoft.com/office/drawing/2014/main" id="{ACD252F0-EEDC-4B28-9F20-24CE331AE9DB}"/>
              </a:ext>
            </a:extLst>
          </p:cNvPr>
          <p:cNvSpPr>
            <a:spLocks noGrp="1"/>
          </p:cNvSpPr>
          <p:nvPr>
            <p:ph sz="quarter" idx="16" hasCustomPrompt="1"/>
          </p:nvPr>
        </p:nvSpPr>
        <p:spPr>
          <a:xfrm>
            <a:off x="3609453" y="6112123"/>
            <a:ext cx="809922" cy="1474177"/>
          </a:xfrm>
          <a:prstGeom prst="rect">
            <a:avLst/>
          </a:prstGeom>
        </p:spPr>
        <p:txBody>
          <a:bodyPr/>
          <a:lstStyle>
            <a:lvl1pPr marL="92075" indent="-92075">
              <a:lnSpc>
                <a:spcPct val="100000"/>
              </a:lnSpc>
              <a:spcBef>
                <a:spcPts val="600"/>
              </a:spcBef>
              <a:defRPr sz="700" b="0" i="0" baseline="0">
                <a:solidFill>
                  <a:schemeClr val="tx1"/>
                </a:solidFill>
                <a:latin typeface="Source Sans Pro" panose="020B0503030403020204" pitchFamily="34" charset="0"/>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p>
          <a:p>
            <a:pPr>
              <a:lnSpc>
                <a:spcPct val="110000"/>
              </a:lnSpc>
            </a:pPr>
            <a:endParaRPr lang="en-US" sz="500">
              <a:latin typeface="+mj-lt"/>
              <a:ea typeface="Samsung Sharp Sans Medium" charset="0"/>
              <a:cs typeface="Samsung Sharp Sans Medium" charset="0"/>
            </a:endParaRPr>
          </a:p>
          <a:p>
            <a:pPr>
              <a:lnSpc>
                <a:spcPct val="110000"/>
              </a:lnSpc>
            </a:pPr>
            <a:r>
              <a:rPr lang="en-US" sz="600" err="1">
                <a:latin typeface="+mj-lt"/>
                <a:ea typeface="Samsung Sharp Sans Medium" charset="0"/>
                <a:cs typeface="Samsung Sharp Sans Medium" charset="0"/>
              </a:rPr>
              <a:t>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est</a:t>
            </a:r>
            <a:r>
              <a:rPr lang="en-US" sz="600">
                <a:latin typeface="+mj-lt"/>
                <a:ea typeface="Samsung Sharp Sans Medium" charset="0"/>
                <a:cs typeface="Samsung Sharp Sans Medium" charset="0"/>
              </a:rPr>
              <a:t> et </a:t>
            </a:r>
            <a:r>
              <a:rPr lang="en-US" sz="600" err="1">
                <a:latin typeface="+mj-lt"/>
                <a:ea typeface="Samsung Sharp Sans Medium" charset="0"/>
                <a:cs typeface="Samsung Sharp Sans Medium" charset="0"/>
              </a:rPr>
              <a:t>estiis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moluptat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volorate</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Ossit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untur</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aboribu</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sdanda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nimosanimini</a:t>
            </a:r>
            <a:r>
              <a:rPr lang="en-US" sz="600">
                <a:latin typeface="+mj-lt"/>
                <a:ea typeface="Samsung Sharp Sans Medium" charset="0"/>
                <a:cs typeface="Samsung Sharp Sans Medium" charset="0"/>
              </a:rPr>
              <a:t> tem </a:t>
            </a:r>
            <a:r>
              <a:rPr lang="en-US" sz="600" err="1">
                <a:latin typeface="+mj-lt"/>
                <a:ea typeface="Samsung Sharp Sans Medium" charset="0"/>
                <a:cs typeface="Samsung Sharp Sans Medium" charset="0"/>
              </a:rPr>
              <a:t>hicillia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quaescilla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corio</a:t>
            </a:r>
            <a:r>
              <a:rPr lang="en-US" sz="600">
                <a:latin typeface="+mj-lt"/>
                <a:ea typeface="Samsung Sharp Sans Medium" charset="0"/>
                <a:cs typeface="Samsung Sharp Sans Medium" charset="0"/>
              </a:rPr>
              <a:t> quo. </a:t>
            </a:r>
            <a:r>
              <a:rPr lang="en-US" sz="600" err="1">
                <a:latin typeface="+mj-lt"/>
                <a:ea typeface="Samsung Sharp Sans Medium" charset="0"/>
                <a:cs typeface="Samsung Sharp Sans Medium" charset="0"/>
              </a:rPr>
              <a:t>Quaepudis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plaut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endemquam</a:t>
            </a:r>
            <a:r>
              <a:rPr lang="en-US" sz="600">
                <a:latin typeface="+mj-lt"/>
                <a:ea typeface="Samsung Sharp Sans Medium" charset="0"/>
                <a:cs typeface="Samsung Sharp Sans Medium" charset="0"/>
              </a:rPr>
              <a:t> as expel </a:t>
            </a:r>
            <a:r>
              <a:rPr lang="en-US" sz="600" err="1">
                <a:latin typeface="+mj-lt"/>
                <a:ea typeface="Samsung Sharp Sans Medium" charset="0"/>
                <a:cs typeface="Samsung Sharp Sans Medium" charset="0"/>
              </a:rPr>
              <a:t>eum</a:t>
            </a:r>
            <a:r>
              <a:rPr lang="en-US" sz="600">
                <a:latin typeface="+mj-lt"/>
                <a:ea typeface="Samsung Sharp Sans Medium" charset="0"/>
                <a:cs typeface="Samsung Sharp Sans Medium" charset="0"/>
              </a:rPr>
              <a:t>.</a:t>
            </a:r>
          </a:p>
        </p:txBody>
      </p:sp>
      <p:sp>
        <p:nvSpPr>
          <p:cNvPr id="67" name="Content Placeholder 28">
            <a:extLst>
              <a:ext uri="{FF2B5EF4-FFF2-40B4-BE49-F238E27FC236}">
                <a16:creationId xmlns:a16="http://schemas.microsoft.com/office/drawing/2014/main" id="{16DD928E-4897-4CFE-B4A5-99FE232722D0}"/>
              </a:ext>
            </a:extLst>
          </p:cNvPr>
          <p:cNvSpPr>
            <a:spLocks noGrp="1"/>
          </p:cNvSpPr>
          <p:nvPr>
            <p:ph sz="quarter" idx="17" hasCustomPrompt="1"/>
          </p:nvPr>
        </p:nvSpPr>
        <p:spPr>
          <a:xfrm>
            <a:off x="4706937" y="6112123"/>
            <a:ext cx="809922" cy="1474177"/>
          </a:xfrm>
          <a:prstGeom prst="rect">
            <a:avLst/>
          </a:prstGeom>
        </p:spPr>
        <p:txBody>
          <a:bodyPr/>
          <a:lstStyle>
            <a:lvl1pPr marL="92075" indent="-92075">
              <a:lnSpc>
                <a:spcPct val="100000"/>
              </a:lnSpc>
              <a:spcBef>
                <a:spcPts val="600"/>
              </a:spcBef>
              <a:defRPr sz="700" b="0" i="0" baseline="0">
                <a:solidFill>
                  <a:schemeClr val="tx1"/>
                </a:solidFill>
                <a:latin typeface="Source Sans Pro" panose="020B0503030403020204" pitchFamily="34" charset="0"/>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p>
          <a:p>
            <a:pPr>
              <a:lnSpc>
                <a:spcPct val="110000"/>
              </a:lnSpc>
            </a:pPr>
            <a:endParaRPr lang="en-US" sz="500">
              <a:latin typeface="+mj-lt"/>
              <a:ea typeface="Samsung Sharp Sans Medium" charset="0"/>
              <a:cs typeface="Samsung Sharp Sans Medium" charset="0"/>
            </a:endParaRPr>
          </a:p>
          <a:p>
            <a:pPr>
              <a:lnSpc>
                <a:spcPct val="110000"/>
              </a:lnSpc>
            </a:pPr>
            <a:r>
              <a:rPr lang="en-US" sz="600" err="1">
                <a:latin typeface="+mj-lt"/>
                <a:ea typeface="Samsung Sharp Sans Medium" charset="0"/>
                <a:cs typeface="Samsung Sharp Sans Medium" charset="0"/>
              </a:rPr>
              <a:t>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est</a:t>
            </a:r>
            <a:r>
              <a:rPr lang="en-US" sz="600">
                <a:latin typeface="+mj-lt"/>
                <a:ea typeface="Samsung Sharp Sans Medium" charset="0"/>
                <a:cs typeface="Samsung Sharp Sans Medium" charset="0"/>
              </a:rPr>
              <a:t> et </a:t>
            </a:r>
            <a:r>
              <a:rPr lang="en-US" sz="600" err="1">
                <a:latin typeface="+mj-lt"/>
                <a:ea typeface="Samsung Sharp Sans Medium" charset="0"/>
                <a:cs typeface="Samsung Sharp Sans Medium" charset="0"/>
              </a:rPr>
              <a:t>estiis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moluptat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volorate</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Ossit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untur</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aboribu</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sdanda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nimosanimini</a:t>
            </a:r>
            <a:r>
              <a:rPr lang="en-US" sz="600">
                <a:latin typeface="+mj-lt"/>
                <a:ea typeface="Samsung Sharp Sans Medium" charset="0"/>
                <a:cs typeface="Samsung Sharp Sans Medium" charset="0"/>
              </a:rPr>
              <a:t> tem </a:t>
            </a:r>
            <a:r>
              <a:rPr lang="en-US" sz="600" err="1">
                <a:latin typeface="+mj-lt"/>
                <a:ea typeface="Samsung Sharp Sans Medium" charset="0"/>
                <a:cs typeface="Samsung Sharp Sans Medium" charset="0"/>
              </a:rPr>
              <a:t>hicillia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quaescilla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corio</a:t>
            </a:r>
            <a:r>
              <a:rPr lang="en-US" sz="600">
                <a:latin typeface="+mj-lt"/>
                <a:ea typeface="Samsung Sharp Sans Medium" charset="0"/>
                <a:cs typeface="Samsung Sharp Sans Medium" charset="0"/>
              </a:rPr>
              <a:t> quo. </a:t>
            </a:r>
            <a:r>
              <a:rPr lang="en-US" sz="600" err="1">
                <a:latin typeface="+mj-lt"/>
                <a:ea typeface="Samsung Sharp Sans Medium" charset="0"/>
                <a:cs typeface="Samsung Sharp Sans Medium" charset="0"/>
              </a:rPr>
              <a:t>Quaepudis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plaut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endemquam</a:t>
            </a:r>
            <a:r>
              <a:rPr lang="en-US" sz="600">
                <a:latin typeface="+mj-lt"/>
                <a:ea typeface="Samsung Sharp Sans Medium" charset="0"/>
                <a:cs typeface="Samsung Sharp Sans Medium" charset="0"/>
              </a:rPr>
              <a:t> as expel </a:t>
            </a:r>
            <a:r>
              <a:rPr lang="en-US" sz="600" err="1">
                <a:latin typeface="+mj-lt"/>
                <a:ea typeface="Samsung Sharp Sans Medium" charset="0"/>
                <a:cs typeface="Samsung Sharp Sans Medium" charset="0"/>
              </a:rPr>
              <a:t>eum</a:t>
            </a:r>
            <a:r>
              <a:rPr lang="en-US" sz="600">
                <a:latin typeface="+mj-lt"/>
                <a:ea typeface="Samsung Sharp Sans Medium" charset="0"/>
                <a:cs typeface="Samsung Sharp Sans Medium" charset="0"/>
              </a:rPr>
              <a:t>.</a:t>
            </a:r>
          </a:p>
        </p:txBody>
      </p:sp>
      <p:sp>
        <p:nvSpPr>
          <p:cNvPr id="68" name="Content Placeholder 28">
            <a:extLst>
              <a:ext uri="{FF2B5EF4-FFF2-40B4-BE49-F238E27FC236}">
                <a16:creationId xmlns:a16="http://schemas.microsoft.com/office/drawing/2014/main" id="{45247EF6-CDC6-4408-8F1A-E33E4C6621E6}"/>
              </a:ext>
            </a:extLst>
          </p:cNvPr>
          <p:cNvSpPr>
            <a:spLocks noGrp="1"/>
          </p:cNvSpPr>
          <p:nvPr>
            <p:ph sz="quarter" idx="18" hasCustomPrompt="1"/>
          </p:nvPr>
        </p:nvSpPr>
        <p:spPr>
          <a:xfrm>
            <a:off x="5803685" y="6112123"/>
            <a:ext cx="809922" cy="1474177"/>
          </a:xfrm>
          <a:prstGeom prst="rect">
            <a:avLst/>
          </a:prstGeom>
        </p:spPr>
        <p:txBody>
          <a:bodyPr/>
          <a:lstStyle>
            <a:lvl1pPr marL="92075" indent="-92075">
              <a:lnSpc>
                <a:spcPct val="100000"/>
              </a:lnSpc>
              <a:spcBef>
                <a:spcPts val="600"/>
              </a:spcBef>
              <a:defRPr sz="700" b="0" i="0" baseline="0">
                <a:solidFill>
                  <a:schemeClr val="tx1"/>
                </a:solidFill>
                <a:latin typeface="Source Sans Pro" panose="020B0503030403020204" pitchFamily="34" charset="0"/>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p>
          <a:p>
            <a:pPr>
              <a:lnSpc>
                <a:spcPct val="110000"/>
              </a:lnSpc>
            </a:pPr>
            <a:endParaRPr lang="en-US" sz="500">
              <a:latin typeface="+mj-lt"/>
              <a:ea typeface="Samsung Sharp Sans Medium" charset="0"/>
              <a:cs typeface="Samsung Sharp Sans Medium" charset="0"/>
            </a:endParaRPr>
          </a:p>
          <a:p>
            <a:pPr>
              <a:lnSpc>
                <a:spcPct val="110000"/>
              </a:lnSpc>
            </a:pPr>
            <a:r>
              <a:rPr lang="en-US" sz="600" err="1">
                <a:latin typeface="+mj-lt"/>
                <a:ea typeface="Samsung Sharp Sans Medium" charset="0"/>
                <a:cs typeface="Samsung Sharp Sans Medium" charset="0"/>
              </a:rPr>
              <a:t>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est</a:t>
            </a:r>
            <a:r>
              <a:rPr lang="en-US" sz="600">
                <a:latin typeface="+mj-lt"/>
                <a:ea typeface="Samsung Sharp Sans Medium" charset="0"/>
                <a:cs typeface="Samsung Sharp Sans Medium" charset="0"/>
              </a:rPr>
              <a:t> et </a:t>
            </a:r>
            <a:r>
              <a:rPr lang="en-US" sz="600" err="1">
                <a:latin typeface="+mj-lt"/>
                <a:ea typeface="Samsung Sharp Sans Medium" charset="0"/>
                <a:cs typeface="Samsung Sharp Sans Medium" charset="0"/>
              </a:rPr>
              <a:t>estiis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moluptat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volorate</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optat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Ossit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untur</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aboribu</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sdanda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nimosanimini</a:t>
            </a:r>
            <a:r>
              <a:rPr lang="en-US" sz="600">
                <a:latin typeface="+mj-lt"/>
                <a:ea typeface="Samsung Sharp Sans Medium" charset="0"/>
                <a:cs typeface="Samsung Sharp Sans Medium" charset="0"/>
              </a:rPr>
              <a:t> tem </a:t>
            </a:r>
            <a:r>
              <a:rPr lang="en-US" sz="600" err="1">
                <a:latin typeface="+mj-lt"/>
                <a:ea typeface="Samsung Sharp Sans Medium" charset="0"/>
                <a:cs typeface="Samsung Sharp Sans Medium" charset="0"/>
              </a:rPr>
              <a:t>hicillia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quaescilla</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corio</a:t>
            </a:r>
            <a:r>
              <a:rPr lang="en-US" sz="600">
                <a:latin typeface="+mj-lt"/>
                <a:ea typeface="Samsung Sharp Sans Medium" charset="0"/>
                <a:cs typeface="Samsung Sharp Sans Medium" charset="0"/>
              </a:rPr>
              <a:t> quo. </a:t>
            </a:r>
            <a:r>
              <a:rPr lang="en-US" sz="600" err="1">
                <a:latin typeface="+mj-lt"/>
                <a:ea typeface="Samsung Sharp Sans Medium" charset="0"/>
                <a:cs typeface="Samsung Sharp Sans Medium" charset="0"/>
              </a:rPr>
              <a:t>Quaepudis</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plaut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aut</a:t>
            </a:r>
            <a:r>
              <a:rPr lang="en-US" sz="600">
                <a:latin typeface="+mj-lt"/>
                <a:ea typeface="Samsung Sharp Sans Medium" charset="0"/>
                <a:cs typeface="Samsung Sharp Sans Medium" charset="0"/>
              </a:rPr>
              <a:t> </a:t>
            </a:r>
            <a:r>
              <a:rPr lang="en-US" sz="600" err="1">
                <a:latin typeface="+mj-lt"/>
                <a:ea typeface="Samsung Sharp Sans Medium" charset="0"/>
                <a:cs typeface="Samsung Sharp Sans Medium" charset="0"/>
              </a:rPr>
              <a:t>endemquam</a:t>
            </a:r>
            <a:r>
              <a:rPr lang="en-US" sz="600">
                <a:latin typeface="+mj-lt"/>
                <a:ea typeface="Samsung Sharp Sans Medium" charset="0"/>
                <a:cs typeface="Samsung Sharp Sans Medium" charset="0"/>
              </a:rPr>
              <a:t> as expel </a:t>
            </a:r>
            <a:r>
              <a:rPr lang="en-US" sz="600" err="1">
                <a:latin typeface="+mj-lt"/>
                <a:ea typeface="Samsung Sharp Sans Medium" charset="0"/>
                <a:cs typeface="Samsung Sharp Sans Medium" charset="0"/>
              </a:rPr>
              <a:t>eum</a:t>
            </a:r>
            <a:r>
              <a:rPr lang="en-US" sz="600">
                <a:latin typeface="+mj-lt"/>
                <a:ea typeface="Samsung Sharp Sans Medium" charset="0"/>
                <a:cs typeface="Samsung Sharp Sans Medium" charset="0"/>
              </a:rPr>
              <a:t>.</a:t>
            </a:r>
          </a:p>
        </p:txBody>
      </p:sp>
      <p:cxnSp>
        <p:nvCxnSpPr>
          <p:cNvPr id="107" name="Straight Arrow Connector 106">
            <a:extLst>
              <a:ext uri="{FF2B5EF4-FFF2-40B4-BE49-F238E27FC236}">
                <a16:creationId xmlns:a16="http://schemas.microsoft.com/office/drawing/2014/main" id="{E71F6351-CABC-45B6-B983-EAE9B2C6F2D8}"/>
              </a:ext>
            </a:extLst>
          </p:cNvPr>
          <p:cNvCxnSpPr>
            <a:cxnSpLocks/>
          </p:cNvCxnSpPr>
          <p:nvPr userDrawn="1"/>
        </p:nvCxnSpPr>
        <p:spPr>
          <a:xfrm flipV="1">
            <a:off x="326434" y="5011776"/>
            <a:ext cx="6327863" cy="4196"/>
          </a:xfrm>
          <a:prstGeom prst="straightConnector1">
            <a:avLst/>
          </a:prstGeom>
          <a:noFill/>
          <a:ln w="12700" cap="flat" cmpd="sng" algn="ctr">
            <a:solidFill>
              <a:schemeClr val="tx1"/>
            </a:solidFill>
            <a:prstDash val="solid"/>
            <a:miter lim="800000"/>
            <a:tailEnd type="arrow" w="sm" len="sm"/>
          </a:ln>
          <a:effectLst/>
        </p:spPr>
      </p:cxnSp>
      <p:sp>
        <p:nvSpPr>
          <p:cNvPr id="109" name="Oval 108">
            <a:extLst>
              <a:ext uri="{FF2B5EF4-FFF2-40B4-BE49-F238E27FC236}">
                <a16:creationId xmlns:a16="http://schemas.microsoft.com/office/drawing/2014/main" id="{A275D551-1418-4376-A4E1-15F7AFDC6AD3}"/>
              </a:ext>
            </a:extLst>
          </p:cNvPr>
          <p:cNvSpPr>
            <a:spLocks/>
          </p:cNvSpPr>
          <p:nvPr userDrawn="1"/>
        </p:nvSpPr>
        <p:spPr>
          <a:xfrm>
            <a:off x="267355" y="4973829"/>
            <a:ext cx="108000" cy="108000"/>
          </a:xfrm>
          <a:prstGeom prst="ellipse">
            <a:avLst/>
          </a:prstGeom>
          <a:solidFill>
            <a:srgbClr val="FFFFFF"/>
          </a:solidFill>
          <a:ln w="12700" cap="flat" cmpd="sng" algn="ctr">
            <a:solidFill>
              <a:schemeClr val="tx1"/>
            </a:solidFill>
            <a:prstDash val="solid"/>
            <a:miter lim="800000"/>
          </a:ln>
          <a:effectLst/>
        </p:spPr>
        <p:txBody>
          <a:bodyPr lIns="83978" tIns="41989" rIns="83978" bIns="41989" rtlCol="0" anchor="ctr"/>
          <a:lstStyle/>
          <a:p>
            <a:pPr marL="0" marR="0" lvl="0" indent="0" algn="ctr" defTabSz="839774"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2E3192"/>
              </a:solidFill>
              <a:effectLst/>
              <a:uLnTx/>
              <a:uFillTx/>
              <a:latin typeface="Source Sans Pro" panose="020B0503030403020204" pitchFamily="34" charset="0"/>
              <a:ea typeface="+mn-ea"/>
              <a:cs typeface="+mn-cs"/>
            </a:endParaRPr>
          </a:p>
        </p:txBody>
      </p:sp>
      <p:cxnSp>
        <p:nvCxnSpPr>
          <p:cNvPr id="110" name="Straight Connector 109">
            <a:extLst>
              <a:ext uri="{FF2B5EF4-FFF2-40B4-BE49-F238E27FC236}">
                <a16:creationId xmlns:a16="http://schemas.microsoft.com/office/drawing/2014/main" id="{4B87F965-97A0-42DC-A637-8DDE6B64CC0B}"/>
              </a:ext>
            </a:extLst>
          </p:cNvPr>
          <p:cNvCxnSpPr/>
          <p:nvPr userDrawn="1"/>
        </p:nvCxnSpPr>
        <p:spPr>
          <a:xfrm>
            <a:off x="315528" y="5080972"/>
            <a:ext cx="0" cy="923510"/>
          </a:xfrm>
          <a:prstGeom prst="line">
            <a:avLst/>
          </a:prstGeom>
          <a:noFill/>
          <a:ln w="12700" cap="flat" cmpd="sng" algn="ctr">
            <a:solidFill>
              <a:schemeClr val="tx1"/>
            </a:solidFill>
            <a:prstDash val="solid"/>
            <a:miter lim="800000"/>
            <a:headEnd type="none" w="med" len="med"/>
            <a:tailEnd type="none" w="med" len="med"/>
          </a:ln>
          <a:effectLst/>
        </p:spPr>
      </p:cxnSp>
      <p:sp>
        <p:nvSpPr>
          <p:cNvPr id="112" name="Oval 111">
            <a:extLst>
              <a:ext uri="{FF2B5EF4-FFF2-40B4-BE49-F238E27FC236}">
                <a16:creationId xmlns:a16="http://schemas.microsoft.com/office/drawing/2014/main" id="{A8E1C35F-CEED-4E38-9EFF-89CAB59FE505}"/>
              </a:ext>
            </a:extLst>
          </p:cNvPr>
          <p:cNvSpPr>
            <a:spLocks/>
          </p:cNvSpPr>
          <p:nvPr userDrawn="1"/>
        </p:nvSpPr>
        <p:spPr>
          <a:xfrm>
            <a:off x="1364840" y="4973829"/>
            <a:ext cx="108000" cy="108000"/>
          </a:xfrm>
          <a:prstGeom prst="ellipse">
            <a:avLst/>
          </a:prstGeom>
          <a:solidFill>
            <a:srgbClr val="FFFFFF"/>
          </a:solidFill>
          <a:ln w="12700" cap="flat" cmpd="sng" algn="ctr">
            <a:solidFill>
              <a:schemeClr val="tx1"/>
            </a:solidFill>
            <a:prstDash val="solid"/>
            <a:miter lim="800000"/>
          </a:ln>
          <a:effectLst/>
        </p:spPr>
        <p:txBody>
          <a:bodyPr lIns="83978" tIns="41989" rIns="83978" bIns="41989" rtlCol="0" anchor="ctr"/>
          <a:lstStyle/>
          <a:p>
            <a:pPr marL="0" marR="0" lvl="0" indent="0" algn="ctr" defTabSz="839774"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2E3192"/>
              </a:solidFill>
              <a:effectLst/>
              <a:uLnTx/>
              <a:uFillTx/>
              <a:latin typeface="Source Sans Pro" panose="020B0503030403020204" pitchFamily="34" charset="0"/>
              <a:ea typeface="+mn-ea"/>
              <a:cs typeface="+mn-cs"/>
            </a:endParaRPr>
          </a:p>
        </p:txBody>
      </p:sp>
      <p:cxnSp>
        <p:nvCxnSpPr>
          <p:cNvPr id="113" name="Straight Connector 112">
            <a:extLst>
              <a:ext uri="{FF2B5EF4-FFF2-40B4-BE49-F238E27FC236}">
                <a16:creationId xmlns:a16="http://schemas.microsoft.com/office/drawing/2014/main" id="{7EA6F128-A333-4436-A2A0-6E20AB2A67BF}"/>
              </a:ext>
            </a:extLst>
          </p:cNvPr>
          <p:cNvCxnSpPr/>
          <p:nvPr userDrawn="1"/>
        </p:nvCxnSpPr>
        <p:spPr>
          <a:xfrm>
            <a:off x="1413012" y="5080972"/>
            <a:ext cx="0" cy="923510"/>
          </a:xfrm>
          <a:prstGeom prst="line">
            <a:avLst/>
          </a:prstGeom>
          <a:noFill/>
          <a:ln w="12700" cap="flat" cmpd="sng" algn="ctr">
            <a:solidFill>
              <a:schemeClr val="tx1"/>
            </a:solidFill>
            <a:prstDash val="solid"/>
            <a:miter lim="800000"/>
            <a:headEnd type="none" w="med" len="med"/>
            <a:tailEnd type="none" w="med" len="med"/>
          </a:ln>
          <a:effectLst/>
        </p:spPr>
      </p:cxnSp>
      <p:sp>
        <p:nvSpPr>
          <p:cNvPr id="115" name="Oval 114">
            <a:extLst>
              <a:ext uri="{FF2B5EF4-FFF2-40B4-BE49-F238E27FC236}">
                <a16:creationId xmlns:a16="http://schemas.microsoft.com/office/drawing/2014/main" id="{E21F6744-F50A-4A51-B6A5-E4F131B3651E}"/>
              </a:ext>
            </a:extLst>
          </p:cNvPr>
          <p:cNvSpPr>
            <a:spLocks/>
          </p:cNvSpPr>
          <p:nvPr userDrawn="1"/>
        </p:nvSpPr>
        <p:spPr>
          <a:xfrm>
            <a:off x="2463060" y="4973829"/>
            <a:ext cx="108000" cy="108000"/>
          </a:xfrm>
          <a:prstGeom prst="ellipse">
            <a:avLst/>
          </a:prstGeom>
          <a:solidFill>
            <a:srgbClr val="FFFFFF"/>
          </a:solidFill>
          <a:ln w="12700" cap="flat" cmpd="sng" algn="ctr">
            <a:solidFill>
              <a:schemeClr val="tx1"/>
            </a:solidFill>
            <a:prstDash val="solid"/>
            <a:miter lim="800000"/>
          </a:ln>
          <a:effectLst/>
        </p:spPr>
        <p:txBody>
          <a:bodyPr lIns="83978" tIns="41989" rIns="83978" bIns="41989" rtlCol="0" anchor="ctr"/>
          <a:lstStyle/>
          <a:p>
            <a:pPr marL="0" marR="0" lvl="0" indent="0" algn="ctr" defTabSz="839774"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2E3192"/>
              </a:solidFill>
              <a:effectLst/>
              <a:uLnTx/>
              <a:uFillTx/>
              <a:latin typeface="Source Sans Pro" panose="020B0503030403020204" pitchFamily="34" charset="0"/>
              <a:ea typeface="+mn-ea"/>
              <a:cs typeface="+mn-cs"/>
            </a:endParaRPr>
          </a:p>
        </p:txBody>
      </p:sp>
      <p:cxnSp>
        <p:nvCxnSpPr>
          <p:cNvPr id="116" name="Straight Connector 115">
            <a:extLst>
              <a:ext uri="{FF2B5EF4-FFF2-40B4-BE49-F238E27FC236}">
                <a16:creationId xmlns:a16="http://schemas.microsoft.com/office/drawing/2014/main" id="{84953C4A-88DE-43E3-A1A0-B92B11A68D62}"/>
              </a:ext>
            </a:extLst>
          </p:cNvPr>
          <p:cNvCxnSpPr/>
          <p:nvPr userDrawn="1"/>
        </p:nvCxnSpPr>
        <p:spPr>
          <a:xfrm>
            <a:off x="2511232" y="5080972"/>
            <a:ext cx="0" cy="923510"/>
          </a:xfrm>
          <a:prstGeom prst="line">
            <a:avLst/>
          </a:prstGeom>
          <a:noFill/>
          <a:ln w="12700" cap="flat" cmpd="sng" algn="ctr">
            <a:solidFill>
              <a:schemeClr val="tx1"/>
            </a:solidFill>
            <a:prstDash val="solid"/>
            <a:miter lim="800000"/>
            <a:headEnd type="none" w="med" len="med"/>
            <a:tailEnd type="none" w="med" len="med"/>
          </a:ln>
          <a:effectLst/>
        </p:spPr>
      </p:cxnSp>
      <p:sp>
        <p:nvSpPr>
          <p:cNvPr id="118" name="Oval 117">
            <a:extLst>
              <a:ext uri="{FF2B5EF4-FFF2-40B4-BE49-F238E27FC236}">
                <a16:creationId xmlns:a16="http://schemas.microsoft.com/office/drawing/2014/main" id="{5AF43B6F-D635-4B0E-9573-3C5D2D8F3D05}"/>
              </a:ext>
            </a:extLst>
          </p:cNvPr>
          <p:cNvSpPr>
            <a:spLocks/>
          </p:cNvSpPr>
          <p:nvPr userDrawn="1"/>
        </p:nvSpPr>
        <p:spPr>
          <a:xfrm>
            <a:off x="3561281" y="4973829"/>
            <a:ext cx="108000" cy="108000"/>
          </a:xfrm>
          <a:prstGeom prst="ellipse">
            <a:avLst/>
          </a:prstGeom>
          <a:solidFill>
            <a:srgbClr val="FFFFFF"/>
          </a:solidFill>
          <a:ln w="12700" cap="flat" cmpd="sng" algn="ctr">
            <a:solidFill>
              <a:schemeClr val="tx1"/>
            </a:solidFill>
            <a:prstDash val="solid"/>
            <a:miter lim="800000"/>
          </a:ln>
          <a:effectLst/>
        </p:spPr>
        <p:txBody>
          <a:bodyPr lIns="83978" tIns="41989" rIns="83978" bIns="41989" rtlCol="0" anchor="ctr"/>
          <a:lstStyle/>
          <a:p>
            <a:pPr marL="0" marR="0" lvl="0" indent="0" algn="ctr" defTabSz="839774"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2E3192"/>
              </a:solidFill>
              <a:effectLst/>
              <a:uLnTx/>
              <a:uFillTx/>
              <a:latin typeface="Source Sans Pro" panose="020B0503030403020204" pitchFamily="34" charset="0"/>
              <a:ea typeface="+mn-ea"/>
              <a:cs typeface="+mn-cs"/>
            </a:endParaRPr>
          </a:p>
        </p:txBody>
      </p:sp>
      <p:cxnSp>
        <p:nvCxnSpPr>
          <p:cNvPr id="119" name="Straight Connector 118">
            <a:extLst>
              <a:ext uri="{FF2B5EF4-FFF2-40B4-BE49-F238E27FC236}">
                <a16:creationId xmlns:a16="http://schemas.microsoft.com/office/drawing/2014/main" id="{5D7E65CD-D155-4743-BCB1-7BE3B301E972}"/>
              </a:ext>
            </a:extLst>
          </p:cNvPr>
          <p:cNvCxnSpPr/>
          <p:nvPr userDrawn="1"/>
        </p:nvCxnSpPr>
        <p:spPr>
          <a:xfrm>
            <a:off x="3609453" y="5080972"/>
            <a:ext cx="0" cy="923510"/>
          </a:xfrm>
          <a:prstGeom prst="line">
            <a:avLst/>
          </a:prstGeom>
          <a:noFill/>
          <a:ln w="12700" cap="flat" cmpd="sng" algn="ctr">
            <a:solidFill>
              <a:schemeClr val="tx1"/>
            </a:solidFill>
            <a:prstDash val="solid"/>
            <a:miter lim="800000"/>
            <a:headEnd type="none" w="med" len="med"/>
            <a:tailEnd type="none" w="med" len="med"/>
          </a:ln>
          <a:effectLst/>
        </p:spPr>
      </p:cxnSp>
      <p:sp>
        <p:nvSpPr>
          <p:cNvPr id="121" name="Oval 120">
            <a:extLst>
              <a:ext uri="{FF2B5EF4-FFF2-40B4-BE49-F238E27FC236}">
                <a16:creationId xmlns:a16="http://schemas.microsoft.com/office/drawing/2014/main" id="{2526BBE5-7B75-468C-8FEC-B4171A2304A9}"/>
              </a:ext>
            </a:extLst>
          </p:cNvPr>
          <p:cNvSpPr>
            <a:spLocks/>
          </p:cNvSpPr>
          <p:nvPr userDrawn="1"/>
        </p:nvSpPr>
        <p:spPr>
          <a:xfrm>
            <a:off x="4658765" y="4973829"/>
            <a:ext cx="108000" cy="108000"/>
          </a:xfrm>
          <a:prstGeom prst="ellipse">
            <a:avLst/>
          </a:prstGeom>
          <a:solidFill>
            <a:srgbClr val="FFFFFF"/>
          </a:solidFill>
          <a:ln w="12700" cap="flat" cmpd="sng" algn="ctr">
            <a:solidFill>
              <a:schemeClr val="tx1"/>
            </a:solidFill>
            <a:prstDash val="solid"/>
            <a:miter lim="800000"/>
          </a:ln>
          <a:effectLst/>
        </p:spPr>
        <p:txBody>
          <a:bodyPr lIns="83978" tIns="41989" rIns="83978" bIns="41989" rtlCol="0" anchor="ctr"/>
          <a:lstStyle/>
          <a:p>
            <a:pPr marL="0" marR="0" lvl="0" indent="0" algn="ctr" defTabSz="839774"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2E3192"/>
              </a:solidFill>
              <a:effectLst/>
              <a:uLnTx/>
              <a:uFillTx/>
              <a:latin typeface="Source Sans Pro" panose="020B0503030403020204" pitchFamily="34" charset="0"/>
              <a:ea typeface="+mn-ea"/>
              <a:cs typeface="+mn-cs"/>
            </a:endParaRPr>
          </a:p>
        </p:txBody>
      </p:sp>
      <p:cxnSp>
        <p:nvCxnSpPr>
          <p:cNvPr id="122" name="Straight Connector 121">
            <a:extLst>
              <a:ext uri="{FF2B5EF4-FFF2-40B4-BE49-F238E27FC236}">
                <a16:creationId xmlns:a16="http://schemas.microsoft.com/office/drawing/2014/main" id="{C6969C47-A2DC-4A18-9906-2AFAB736A72F}"/>
              </a:ext>
            </a:extLst>
          </p:cNvPr>
          <p:cNvCxnSpPr/>
          <p:nvPr userDrawn="1"/>
        </p:nvCxnSpPr>
        <p:spPr>
          <a:xfrm>
            <a:off x="4706937" y="5080972"/>
            <a:ext cx="0" cy="923510"/>
          </a:xfrm>
          <a:prstGeom prst="line">
            <a:avLst/>
          </a:prstGeom>
          <a:noFill/>
          <a:ln w="12700" cap="flat" cmpd="sng" algn="ctr">
            <a:solidFill>
              <a:schemeClr val="tx1"/>
            </a:solidFill>
            <a:prstDash val="solid"/>
            <a:miter lim="800000"/>
            <a:headEnd type="none" w="med" len="med"/>
            <a:tailEnd type="none" w="med" len="med"/>
          </a:ln>
          <a:effectLst/>
        </p:spPr>
      </p:cxnSp>
      <p:sp>
        <p:nvSpPr>
          <p:cNvPr id="124" name="Oval 123">
            <a:extLst>
              <a:ext uri="{FF2B5EF4-FFF2-40B4-BE49-F238E27FC236}">
                <a16:creationId xmlns:a16="http://schemas.microsoft.com/office/drawing/2014/main" id="{D0C005A5-BB02-4C45-9A69-5F4531721A2D}"/>
              </a:ext>
            </a:extLst>
          </p:cNvPr>
          <p:cNvSpPr>
            <a:spLocks/>
          </p:cNvSpPr>
          <p:nvPr userDrawn="1"/>
        </p:nvSpPr>
        <p:spPr>
          <a:xfrm>
            <a:off x="5755512" y="4973829"/>
            <a:ext cx="108000" cy="108000"/>
          </a:xfrm>
          <a:prstGeom prst="ellipse">
            <a:avLst/>
          </a:prstGeom>
          <a:solidFill>
            <a:srgbClr val="FFFFFF"/>
          </a:solidFill>
          <a:ln w="12700" cap="flat" cmpd="sng" algn="ctr">
            <a:solidFill>
              <a:schemeClr val="tx1"/>
            </a:solidFill>
            <a:prstDash val="solid"/>
            <a:miter lim="800000"/>
          </a:ln>
          <a:effectLst/>
        </p:spPr>
        <p:txBody>
          <a:bodyPr lIns="83978" tIns="41989" rIns="83978" bIns="41989" rtlCol="0" anchor="ctr"/>
          <a:lstStyle/>
          <a:p>
            <a:pPr marL="0" marR="0" lvl="0" indent="0" algn="ctr" defTabSz="839774"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2E3192"/>
              </a:solidFill>
              <a:effectLst/>
              <a:uLnTx/>
              <a:uFillTx/>
              <a:latin typeface="Source Sans Pro" panose="020B0503030403020204" pitchFamily="34" charset="0"/>
              <a:ea typeface="+mn-ea"/>
              <a:cs typeface="+mn-cs"/>
            </a:endParaRPr>
          </a:p>
        </p:txBody>
      </p:sp>
      <p:cxnSp>
        <p:nvCxnSpPr>
          <p:cNvPr id="125" name="Straight Connector 124">
            <a:extLst>
              <a:ext uri="{FF2B5EF4-FFF2-40B4-BE49-F238E27FC236}">
                <a16:creationId xmlns:a16="http://schemas.microsoft.com/office/drawing/2014/main" id="{FE6CA978-61B5-4AE2-A5A9-AC539CCA8B9C}"/>
              </a:ext>
            </a:extLst>
          </p:cNvPr>
          <p:cNvCxnSpPr/>
          <p:nvPr userDrawn="1"/>
        </p:nvCxnSpPr>
        <p:spPr>
          <a:xfrm>
            <a:off x="5803685" y="5080972"/>
            <a:ext cx="0" cy="923510"/>
          </a:xfrm>
          <a:prstGeom prst="line">
            <a:avLst/>
          </a:prstGeom>
          <a:noFill/>
          <a:ln w="12700" cap="flat" cmpd="sng" algn="ctr">
            <a:solidFill>
              <a:schemeClr val="tx1"/>
            </a:solidFill>
            <a:prstDash val="solid"/>
            <a:miter lim="800000"/>
            <a:headEnd type="none" w="med" len="med"/>
            <a:tailEnd type="none" w="med" len="med"/>
          </a:ln>
          <a:effectLst/>
        </p:spPr>
      </p:cxnSp>
      <p:sp>
        <p:nvSpPr>
          <p:cNvPr id="126" name="Title 1">
            <a:extLst>
              <a:ext uri="{FF2B5EF4-FFF2-40B4-BE49-F238E27FC236}">
                <a16:creationId xmlns:a16="http://schemas.microsoft.com/office/drawing/2014/main" id="{97333260-9E1E-4CF8-BF89-90FA5C038F5D}"/>
              </a:ext>
            </a:extLst>
          </p:cNvPr>
          <p:cNvSpPr>
            <a:spLocks noGrp="1"/>
          </p:cNvSpPr>
          <p:nvPr>
            <p:ph type="title"/>
          </p:nvPr>
        </p:nvSpPr>
        <p:spPr>
          <a:xfrm>
            <a:off x="471488" y="527405"/>
            <a:ext cx="5915025" cy="349702"/>
          </a:xfrm>
        </p:spPr>
        <p:txBody>
          <a:bodyPr/>
          <a:lstStyle>
            <a:lvl1pPr>
              <a:defRPr sz="2000"/>
            </a:lvl1pPr>
          </a:lstStyle>
          <a:p>
            <a:r>
              <a:rPr lang="en-US"/>
              <a:t>Click to edit Master title style</a:t>
            </a:r>
          </a:p>
        </p:txBody>
      </p:sp>
      <p:sp>
        <p:nvSpPr>
          <p:cNvPr id="127" name="Content Placeholder 2">
            <a:extLst>
              <a:ext uri="{FF2B5EF4-FFF2-40B4-BE49-F238E27FC236}">
                <a16:creationId xmlns:a16="http://schemas.microsoft.com/office/drawing/2014/main" id="{06E66C30-A423-4860-9626-D786744C88ED}"/>
              </a:ext>
            </a:extLst>
          </p:cNvPr>
          <p:cNvSpPr>
            <a:spLocks noGrp="1"/>
          </p:cNvSpPr>
          <p:nvPr>
            <p:ph idx="1"/>
          </p:nvPr>
        </p:nvSpPr>
        <p:spPr>
          <a:xfrm>
            <a:off x="471488" y="1626509"/>
            <a:ext cx="5915025" cy="127508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8" name="Text Placeholder 2">
            <a:extLst>
              <a:ext uri="{FF2B5EF4-FFF2-40B4-BE49-F238E27FC236}">
                <a16:creationId xmlns:a16="http://schemas.microsoft.com/office/drawing/2014/main" id="{62A7CBE2-4A5A-4B81-83E0-2DF1075F9685}"/>
              </a:ext>
            </a:extLst>
          </p:cNvPr>
          <p:cNvSpPr>
            <a:spLocks noGrp="1"/>
          </p:cNvSpPr>
          <p:nvPr>
            <p:ph type="body" idx="19" hasCustomPrompt="1"/>
          </p:nvPr>
        </p:nvSpPr>
        <p:spPr>
          <a:xfrm>
            <a:off x="472800" y="973083"/>
            <a:ext cx="5913713" cy="318924"/>
          </a:xfrm>
        </p:spPr>
        <p:txBody>
          <a:bodyPr wrap="square" anchor="t" anchorCtr="0">
            <a:spAutoFit/>
          </a:bodyPr>
          <a:lstStyle>
            <a:lvl1pPr marL="0" indent="0" algn="l">
              <a:buNone/>
              <a:defRPr sz="1600" b="0" i="0">
                <a:solidFill>
                  <a:schemeClr val="accent1"/>
                </a:solidFill>
                <a:latin typeface="Source Sans Pro" panose="020B050303040302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9" name="Frame 128">
            <a:extLst>
              <a:ext uri="{FF2B5EF4-FFF2-40B4-BE49-F238E27FC236}">
                <a16:creationId xmlns:a16="http://schemas.microsoft.com/office/drawing/2014/main" id="{57667769-0E99-4E00-8874-2D134E85368D}"/>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130" name="Content Placeholder 28">
            <a:extLst>
              <a:ext uri="{FF2B5EF4-FFF2-40B4-BE49-F238E27FC236}">
                <a16:creationId xmlns:a16="http://schemas.microsoft.com/office/drawing/2014/main" id="{E566202B-3957-4535-B6A6-EC98AC801FD2}"/>
              </a:ext>
            </a:extLst>
          </p:cNvPr>
          <p:cNvSpPr>
            <a:spLocks noGrp="1"/>
          </p:cNvSpPr>
          <p:nvPr>
            <p:ph sz="quarter" idx="20" hasCustomPrompt="1"/>
          </p:nvPr>
        </p:nvSpPr>
        <p:spPr>
          <a:xfrm rot="18900000">
            <a:off x="73442" y="4008089"/>
            <a:ext cx="1528513" cy="217423"/>
          </a:xfrm>
          <a:prstGeom prst="rect">
            <a:avLst/>
          </a:prstGeom>
        </p:spPr>
        <p:txBody>
          <a:bodyPr wrap="square">
            <a:spAutoFit/>
          </a:bodyPr>
          <a:lstStyle>
            <a:lvl1pPr marL="0" indent="0">
              <a:buNone/>
              <a:defRPr sz="700" b="0" i="0" baseline="0">
                <a:solidFill>
                  <a:schemeClr val="tx1"/>
                </a:solidFill>
                <a:latin typeface="Source Sans Pro" panose="020B0503030403020204" pitchFamily="34" charset="0"/>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endParaRPr lang="en-US" sz="600">
              <a:latin typeface="+mj-lt"/>
              <a:ea typeface="Samsung Sharp Sans Medium" charset="0"/>
              <a:cs typeface="Samsung Sharp Sans Medium" charset="0"/>
            </a:endParaRPr>
          </a:p>
        </p:txBody>
      </p:sp>
      <p:sp>
        <p:nvSpPr>
          <p:cNvPr id="131" name="Content Placeholder 28">
            <a:extLst>
              <a:ext uri="{FF2B5EF4-FFF2-40B4-BE49-F238E27FC236}">
                <a16:creationId xmlns:a16="http://schemas.microsoft.com/office/drawing/2014/main" id="{046693D7-729C-43BB-9536-B47AE2E7F0F8}"/>
              </a:ext>
            </a:extLst>
          </p:cNvPr>
          <p:cNvSpPr>
            <a:spLocks noGrp="1"/>
          </p:cNvSpPr>
          <p:nvPr>
            <p:ph sz="quarter" idx="21" hasCustomPrompt="1"/>
          </p:nvPr>
        </p:nvSpPr>
        <p:spPr>
          <a:xfrm rot="18900000">
            <a:off x="1163375" y="4008089"/>
            <a:ext cx="1528513" cy="217423"/>
          </a:xfrm>
          <a:prstGeom prst="rect">
            <a:avLst/>
          </a:prstGeom>
        </p:spPr>
        <p:txBody>
          <a:bodyPr wrap="square">
            <a:spAutoFit/>
          </a:bodyPr>
          <a:lstStyle>
            <a:lvl1pPr marL="0" indent="0">
              <a:buNone/>
              <a:defRPr sz="700" b="0" i="0" baseline="0">
                <a:solidFill>
                  <a:schemeClr val="tx1"/>
                </a:solidFill>
                <a:latin typeface="Source Sans Pro" panose="020B0503030403020204" pitchFamily="34" charset="0"/>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endParaRPr lang="en-US" sz="600">
              <a:latin typeface="+mj-lt"/>
              <a:ea typeface="Samsung Sharp Sans Medium" charset="0"/>
              <a:cs typeface="Samsung Sharp Sans Medium" charset="0"/>
            </a:endParaRPr>
          </a:p>
        </p:txBody>
      </p:sp>
      <p:sp>
        <p:nvSpPr>
          <p:cNvPr id="132" name="Content Placeholder 28">
            <a:extLst>
              <a:ext uri="{FF2B5EF4-FFF2-40B4-BE49-F238E27FC236}">
                <a16:creationId xmlns:a16="http://schemas.microsoft.com/office/drawing/2014/main" id="{6944B901-186A-4D42-977B-E84D60531A34}"/>
              </a:ext>
            </a:extLst>
          </p:cNvPr>
          <p:cNvSpPr>
            <a:spLocks noGrp="1"/>
          </p:cNvSpPr>
          <p:nvPr>
            <p:ph sz="quarter" idx="22" hasCustomPrompt="1"/>
          </p:nvPr>
        </p:nvSpPr>
        <p:spPr>
          <a:xfrm rot="18900000">
            <a:off x="2253308" y="4008089"/>
            <a:ext cx="1528513" cy="217423"/>
          </a:xfrm>
          <a:prstGeom prst="rect">
            <a:avLst/>
          </a:prstGeom>
        </p:spPr>
        <p:txBody>
          <a:bodyPr wrap="square">
            <a:spAutoFit/>
          </a:bodyPr>
          <a:lstStyle>
            <a:lvl1pPr marL="0" indent="0">
              <a:buNone/>
              <a:defRPr sz="700" b="0" i="0" baseline="0">
                <a:solidFill>
                  <a:schemeClr val="tx1"/>
                </a:solidFill>
                <a:latin typeface="Source Sans Pro" panose="020B0503030403020204" pitchFamily="34" charset="0"/>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endParaRPr lang="en-US" sz="600">
              <a:latin typeface="+mj-lt"/>
              <a:ea typeface="Samsung Sharp Sans Medium" charset="0"/>
              <a:cs typeface="Samsung Sharp Sans Medium" charset="0"/>
            </a:endParaRPr>
          </a:p>
        </p:txBody>
      </p:sp>
      <p:sp>
        <p:nvSpPr>
          <p:cNvPr id="133" name="Content Placeholder 28">
            <a:extLst>
              <a:ext uri="{FF2B5EF4-FFF2-40B4-BE49-F238E27FC236}">
                <a16:creationId xmlns:a16="http://schemas.microsoft.com/office/drawing/2014/main" id="{6D0C7CBE-BDD5-4529-8285-0DB755829A2C}"/>
              </a:ext>
            </a:extLst>
          </p:cNvPr>
          <p:cNvSpPr>
            <a:spLocks noGrp="1"/>
          </p:cNvSpPr>
          <p:nvPr>
            <p:ph sz="quarter" idx="23" hasCustomPrompt="1"/>
          </p:nvPr>
        </p:nvSpPr>
        <p:spPr>
          <a:xfrm rot="18900000">
            <a:off x="3343241" y="4008089"/>
            <a:ext cx="1528513" cy="217423"/>
          </a:xfrm>
          <a:prstGeom prst="rect">
            <a:avLst/>
          </a:prstGeom>
        </p:spPr>
        <p:txBody>
          <a:bodyPr wrap="square">
            <a:spAutoFit/>
          </a:bodyPr>
          <a:lstStyle>
            <a:lvl1pPr marL="0" indent="0">
              <a:buNone/>
              <a:defRPr sz="700" b="0" i="0" baseline="0">
                <a:solidFill>
                  <a:schemeClr val="tx1"/>
                </a:solidFill>
                <a:latin typeface="Source Sans Pro" panose="020B0503030403020204" pitchFamily="34" charset="0"/>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endParaRPr lang="en-US" sz="600">
              <a:latin typeface="+mj-lt"/>
              <a:ea typeface="Samsung Sharp Sans Medium" charset="0"/>
              <a:cs typeface="Samsung Sharp Sans Medium" charset="0"/>
            </a:endParaRPr>
          </a:p>
        </p:txBody>
      </p:sp>
      <p:sp>
        <p:nvSpPr>
          <p:cNvPr id="134" name="Content Placeholder 28">
            <a:extLst>
              <a:ext uri="{FF2B5EF4-FFF2-40B4-BE49-F238E27FC236}">
                <a16:creationId xmlns:a16="http://schemas.microsoft.com/office/drawing/2014/main" id="{AF6FB8AB-2553-4F0A-A72C-C9DC5A0F9FF4}"/>
              </a:ext>
            </a:extLst>
          </p:cNvPr>
          <p:cNvSpPr>
            <a:spLocks noGrp="1"/>
          </p:cNvSpPr>
          <p:nvPr>
            <p:ph sz="quarter" idx="24" hasCustomPrompt="1"/>
          </p:nvPr>
        </p:nvSpPr>
        <p:spPr>
          <a:xfrm rot="18900000">
            <a:off x="4433174" y="4008089"/>
            <a:ext cx="1528513" cy="217423"/>
          </a:xfrm>
          <a:prstGeom prst="rect">
            <a:avLst/>
          </a:prstGeom>
        </p:spPr>
        <p:txBody>
          <a:bodyPr wrap="square">
            <a:spAutoFit/>
          </a:bodyPr>
          <a:lstStyle>
            <a:lvl1pPr marL="0" indent="0">
              <a:buNone/>
              <a:defRPr sz="700" b="0" i="0" baseline="0">
                <a:solidFill>
                  <a:schemeClr val="tx1"/>
                </a:solidFill>
                <a:latin typeface="Source Sans Pro" panose="020B0503030403020204" pitchFamily="34" charset="0"/>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endParaRPr lang="en-US" sz="600">
              <a:latin typeface="+mj-lt"/>
              <a:ea typeface="Samsung Sharp Sans Medium" charset="0"/>
              <a:cs typeface="Samsung Sharp Sans Medium" charset="0"/>
            </a:endParaRPr>
          </a:p>
        </p:txBody>
      </p:sp>
      <p:sp>
        <p:nvSpPr>
          <p:cNvPr id="135" name="Content Placeholder 28">
            <a:extLst>
              <a:ext uri="{FF2B5EF4-FFF2-40B4-BE49-F238E27FC236}">
                <a16:creationId xmlns:a16="http://schemas.microsoft.com/office/drawing/2014/main" id="{149DADC5-FD0A-4A48-8BBA-FC6458C44FD9}"/>
              </a:ext>
            </a:extLst>
          </p:cNvPr>
          <p:cNvSpPr>
            <a:spLocks noGrp="1"/>
          </p:cNvSpPr>
          <p:nvPr>
            <p:ph sz="quarter" idx="25" hasCustomPrompt="1"/>
          </p:nvPr>
        </p:nvSpPr>
        <p:spPr>
          <a:xfrm rot="18900000">
            <a:off x="5523109" y="4008089"/>
            <a:ext cx="1528513" cy="217423"/>
          </a:xfrm>
          <a:prstGeom prst="rect">
            <a:avLst/>
          </a:prstGeom>
        </p:spPr>
        <p:txBody>
          <a:bodyPr wrap="square">
            <a:spAutoFit/>
          </a:bodyPr>
          <a:lstStyle>
            <a:lvl1pPr marL="0" indent="0">
              <a:buNone/>
              <a:defRPr sz="700" b="0" i="0" baseline="0">
                <a:solidFill>
                  <a:schemeClr val="tx1"/>
                </a:solidFill>
                <a:latin typeface="Source Sans Pro" panose="020B0503030403020204" pitchFamily="34" charset="0"/>
              </a:defRPr>
            </a:lvl1pPr>
            <a:lvl2pPr>
              <a:defRPr sz="1100"/>
            </a:lvl2pPr>
            <a:lvl3pPr>
              <a:defRPr sz="1100"/>
            </a:lvl3pPr>
            <a:lvl4pPr>
              <a:defRPr sz="1000"/>
            </a:lvl4pPr>
            <a:lvl5pPr>
              <a:defRPr sz="1000"/>
            </a:lvl5pPr>
          </a:lstStyle>
          <a:p>
            <a:pPr>
              <a:lnSpc>
                <a:spcPct val="110000"/>
              </a:lnSpc>
            </a:pPr>
            <a:r>
              <a:rPr lang="en-US" sz="900" b="1">
                <a:latin typeface="+mj-lt"/>
                <a:ea typeface="Samsung Sharp Sans" charset="0"/>
                <a:cs typeface="Samsung Sharp Sans" charset="0"/>
              </a:rPr>
              <a:t>Title</a:t>
            </a:r>
            <a:endParaRPr lang="en-US" sz="600">
              <a:latin typeface="+mj-lt"/>
              <a:ea typeface="Samsung Sharp Sans Medium" charset="0"/>
              <a:cs typeface="Samsung Sharp Sans Medium" charset="0"/>
            </a:endParaRPr>
          </a:p>
        </p:txBody>
      </p:sp>
    </p:spTree>
    <p:extLst>
      <p:ext uri="{BB962C8B-B14F-4D97-AF65-F5344CB8AC3E}">
        <p14:creationId xmlns:p14="http://schemas.microsoft.com/office/powerpoint/2010/main" val="2034277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8B8756-6892-4B64-9840-C607D36E9809}"/>
              </a:ext>
            </a:extLst>
          </p:cNvPr>
          <p:cNvSpPr/>
          <p:nvPr userDrawn="1"/>
        </p:nvSpPr>
        <p:spPr>
          <a:xfrm>
            <a:off x="3429000" y="0"/>
            <a:ext cx="3429000" cy="990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Source Sans Pro" panose="020B0503030403020204" pitchFamily="34" charset="0"/>
            </a:endParaRPr>
          </a:p>
        </p:txBody>
      </p:sp>
      <p:sp>
        <p:nvSpPr>
          <p:cNvPr id="8" name="Footer Placeholder 7"/>
          <p:cNvSpPr>
            <a:spLocks noGrp="1"/>
          </p:cNvSpPr>
          <p:nvPr>
            <p:ph type="ftr" sz="quarter" idx="11"/>
          </p:nvPr>
        </p:nvSpPr>
        <p:spPr/>
        <p:txBody>
          <a:bodyPr/>
          <a:lstStyle/>
          <a:p>
            <a:r>
              <a:rPr lang="en-US" dirty="0"/>
              <a:t>Footer note here</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96CFBBE5-C89E-5443-B1DC-F84CD39D365C}" type="slidenum">
              <a:rPr lang="en-US" smtClean="0"/>
              <a:pPr/>
              <a:t>‹#›</a:t>
            </a:fld>
            <a:endParaRPr lang="en-US" dirty="0"/>
          </a:p>
        </p:txBody>
      </p:sp>
      <p:sp>
        <p:nvSpPr>
          <p:cNvPr id="12" name="Content Placeholder 5">
            <a:extLst>
              <a:ext uri="{FF2B5EF4-FFF2-40B4-BE49-F238E27FC236}">
                <a16:creationId xmlns:a16="http://schemas.microsoft.com/office/drawing/2014/main" id="{9617BA27-2A83-4414-8A3C-27FED3278BC7}"/>
              </a:ext>
            </a:extLst>
          </p:cNvPr>
          <p:cNvSpPr>
            <a:spLocks noGrp="1"/>
          </p:cNvSpPr>
          <p:nvPr>
            <p:ph sz="quarter" idx="24"/>
          </p:nvPr>
        </p:nvSpPr>
        <p:spPr>
          <a:xfrm>
            <a:off x="471488" y="1987821"/>
            <a:ext cx="2653727" cy="1247384"/>
          </a:xfrm>
          <a:prstGeom prst="rect">
            <a:avLst/>
          </a:prstGeom>
        </p:spPr>
        <p:txBody>
          <a:bodyPr lIns="0"/>
          <a:lstStyle>
            <a:lvl1pPr marL="174625" indent="-174625">
              <a:defRPr sz="1400"/>
            </a:lvl1pPr>
            <a:lvl2pPr marL="363538" indent="-174625">
              <a:defRPr sz="1400"/>
            </a:lvl2pPr>
            <a:lvl3pPr marL="363538" indent="-174625">
              <a:defRPr sz="1400"/>
            </a:lvl3pPr>
            <a:lvl4pPr marL="363538" indent="-174625">
              <a:defRPr sz="1400">
                <a:solidFill>
                  <a:schemeClr val="tx1"/>
                </a:solidFill>
              </a:defRPr>
            </a:lvl4pPr>
            <a:lvl5pPr marL="363538" indent="-174625">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5">
            <a:extLst>
              <a:ext uri="{FF2B5EF4-FFF2-40B4-BE49-F238E27FC236}">
                <a16:creationId xmlns:a16="http://schemas.microsoft.com/office/drawing/2014/main" id="{B3D53771-3813-400F-9A7D-A94278821FBC}"/>
              </a:ext>
            </a:extLst>
          </p:cNvPr>
          <p:cNvSpPr>
            <a:spLocks noGrp="1"/>
          </p:cNvSpPr>
          <p:nvPr>
            <p:ph sz="quarter" idx="25"/>
          </p:nvPr>
        </p:nvSpPr>
        <p:spPr>
          <a:xfrm>
            <a:off x="3732075" y="1987821"/>
            <a:ext cx="2835000" cy="1247384"/>
          </a:xfrm>
          <a:prstGeom prst="rect">
            <a:avLst/>
          </a:prstGeom>
        </p:spPr>
        <p:txBody>
          <a:bodyPr lIns="0"/>
          <a:lstStyle>
            <a:lvl1pPr marL="174625" indent="-174625">
              <a:defRPr sz="1400">
                <a:solidFill>
                  <a:schemeClr val="bg1"/>
                </a:solidFill>
              </a:defRPr>
            </a:lvl1pPr>
            <a:lvl2pPr marL="363538" indent="-174625">
              <a:defRPr sz="1400">
                <a:solidFill>
                  <a:schemeClr val="bg1"/>
                </a:solidFill>
              </a:defRPr>
            </a:lvl2pPr>
            <a:lvl3pPr marL="363538" indent="-174625">
              <a:defRPr sz="1400">
                <a:solidFill>
                  <a:schemeClr val="bg1"/>
                </a:solidFill>
              </a:defRPr>
            </a:lvl3pPr>
            <a:lvl4pPr marL="363538" indent="-174625">
              <a:defRPr sz="1400">
                <a:solidFill>
                  <a:schemeClr val="bg1"/>
                </a:solidFill>
              </a:defRPr>
            </a:lvl4pPr>
            <a:lvl5pPr marL="363538" indent="-174625">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rame 14">
            <a:extLst>
              <a:ext uri="{FF2B5EF4-FFF2-40B4-BE49-F238E27FC236}">
                <a16:creationId xmlns:a16="http://schemas.microsoft.com/office/drawing/2014/main" id="{7C3EDE05-6D8C-47FB-B23E-C83156624A63}"/>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16" name="Title 6">
            <a:extLst>
              <a:ext uri="{FF2B5EF4-FFF2-40B4-BE49-F238E27FC236}">
                <a16:creationId xmlns:a16="http://schemas.microsoft.com/office/drawing/2014/main" id="{7B0C1C99-0383-4C86-B058-49704C761E67}"/>
              </a:ext>
            </a:extLst>
          </p:cNvPr>
          <p:cNvSpPr>
            <a:spLocks noGrp="1"/>
          </p:cNvSpPr>
          <p:nvPr>
            <p:ph type="title" hasCustomPrompt="1"/>
          </p:nvPr>
        </p:nvSpPr>
        <p:spPr>
          <a:xfrm>
            <a:off x="471489" y="527405"/>
            <a:ext cx="2653728" cy="532138"/>
          </a:xfrm>
        </p:spPr>
        <p:txBody>
          <a:bodyPr/>
          <a:lstStyle>
            <a:lvl1pPr>
              <a:defRPr>
                <a:solidFill>
                  <a:schemeClr val="tx1"/>
                </a:solidFill>
              </a:defRPr>
            </a:lvl1pPr>
          </a:lstStyle>
          <a:p>
            <a:r>
              <a:rPr lang="en-US"/>
              <a:t>Click to add title</a:t>
            </a:r>
            <a:endParaRPr lang="en-GB"/>
          </a:p>
        </p:txBody>
      </p:sp>
      <p:sp>
        <p:nvSpPr>
          <p:cNvPr id="10" name="Title 6">
            <a:extLst>
              <a:ext uri="{FF2B5EF4-FFF2-40B4-BE49-F238E27FC236}">
                <a16:creationId xmlns:a16="http://schemas.microsoft.com/office/drawing/2014/main" id="{7BA41DED-3FFD-F442-B0BF-4C8519E08D75}"/>
              </a:ext>
            </a:extLst>
          </p:cNvPr>
          <p:cNvSpPr txBox="1">
            <a:spLocks/>
          </p:cNvSpPr>
          <p:nvPr userDrawn="1"/>
        </p:nvSpPr>
        <p:spPr>
          <a:xfrm>
            <a:off x="3709365" y="527405"/>
            <a:ext cx="2653728" cy="349702"/>
          </a:xfrm>
          <a:prstGeom prst="rect">
            <a:avLst/>
          </a:prstGeom>
        </p:spPr>
        <p:txBody>
          <a:bodyPr vert="horz" lIns="72000" tIns="36000" rIns="72000" bIns="36000" rtlCol="0" anchor="t" anchorCtr="0">
            <a:spAutoFit/>
          </a:bodyPr>
          <a:lstStyle>
            <a:lvl1pPr algn="l" defTabSz="685800" rtl="0" eaLnBrk="1" latinLnBrk="0" hangingPunct="1">
              <a:lnSpc>
                <a:spcPct val="90000"/>
              </a:lnSpc>
              <a:spcBef>
                <a:spcPct val="0"/>
              </a:spcBef>
              <a:buNone/>
              <a:defRPr sz="2000" b="0" i="0" kern="1200">
                <a:solidFill>
                  <a:schemeClr val="tx1"/>
                </a:solidFill>
                <a:latin typeface="Aleo" panose="020F0502020204030203" pitchFamily="34" charset="77"/>
                <a:ea typeface="+mj-ea"/>
                <a:cs typeface="+mj-cs"/>
              </a:defRPr>
            </a:lvl1pPr>
          </a:lstStyle>
          <a:p>
            <a:r>
              <a:rPr lang="en-US" b="1" i="0" dirty="0">
                <a:solidFill>
                  <a:schemeClr val="bg1"/>
                </a:solidFill>
                <a:latin typeface="Source Sans Pro Semibold" panose="020B0503030403020204" pitchFamily="34" charset="0"/>
              </a:rPr>
              <a:t>Click to add title</a:t>
            </a:r>
            <a:endParaRPr lang="en-GB" b="1" i="0" dirty="0">
              <a:solidFill>
                <a:schemeClr val="bg1"/>
              </a:solidFill>
              <a:latin typeface="Source Sans Pro Semibold" panose="020B0503030403020204" pitchFamily="34" charset="0"/>
            </a:endParaRPr>
          </a:p>
        </p:txBody>
      </p:sp>
    </p:spTree>
    <p:extLst>
      <p:ext uri="{BB962C8B-B14F-4D97-AF65-F5344CB8AC3E}">
        <p14:creationId xmlns:p14="http://schemas.microsoft.com/office/powerpoint/2010/main" val="1407709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Our team slide">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30B01A6-89D7-5C4D-AD0B-6FDDA34ABA06}"/>
              </a:ext>
            </a:extLst>
          </p:cNvPr>
          <p:cNvSpPr>
            <a:spLocks noGrp="1"/>
          </p:cNvSpPr>
          <p:nvPr>
            <p:ph type="ftr" sz="quarter" idx="11"/>
          </p:nvPr>
        </p:nvSpPr>
        <p:spPr/>
        <p:txBody>
          <a:bodyPr/>
          <a:lstStyle>
            <a:lvl1pPr>
              <a:defRPr>
                <a:solidFill>
                  <a:schemeClr val="tx1"/>
                </a:solidFill>
              </a:defRPr>
            </a:lvl1pPr>
          </a:lstStyle>
          <a:p>
            <a:r>
              <a:rPr lang="en-US" dirty="0"/>
              <a:t>Footer note here</a:t>
            </a:r>
          </a:p>
        </p:txBody>
      </p:sp>
      <p:sp>
        <p:nvSpPr>
          <p:cNvPr id="6" name="Slide Number Placeholder 5">
            <a:extLst>
              <a:ext uri="{FF2B5EF4-FFF2-40B4-BE49-F238E27FC236}">
                <a16:creationId xmlns:a16="http://schemas.microsoft.com/office/drawing/2014/main" id="{4ABF725F-88EA-D846-9884-171526D4AD86}"/>
              </a:ext>
            </a:extLst>
          </p:cNvPr>
          <p:cNvSpPr>
            <a:spLocks noGrp="1"/>
          </p:cNvSpPr>
          <p:nvPr>
            <p:ph type="sldNum" sz="quarter" idx="12"/>
          </p:nvPr>
        </p:nvSpPr>
        <p:spPr/>
        <p:txBody>
          <a:bodyPr/>
          <a:lstStyle>
            <a:lvl1pPr>
              <a:defRPr>
                <a:solidFill>
                  <a:schemeClr val="tx1"/>
                </a:solidFill>
              </a:defRPr>
            </a:lvl1pPr>
          </a:lstStyle>
          <a:p>
            <a:fld id="{96CFBBE5-C89E-5443-B1DC-F84CD39D365C}" type="slidenum">
              <a:rPr lang="en-US" smtClean="0"/>
              <a:pPr/>
              <a:t>‹#›</a:t>
            </a:fld>
            <a:endParaRPr lang="en-US" dirty="0"/>
          </a:p>
        </p:txBody>
      </p:sp>
      <p:sp>
        <p:nvSpPr>
          <p:cNvPr id="11" name="Frame 10">
            <a:extLst>
              <a:ext uri="{FF2B5EF4-FFF2-40B4-BE49-F238E27FC236}">
                <a16:creationId xmlns:a16="http://schemas.microsoft.com/office/drawing/2014/main" id="{3CFABC5B-0261-4BB1-863F-EAFA92C6A1B7}"/>
              </a:ext>
            </a:extLst>
          </p:cNvPr>
          <p:cNvSpPr/>
          <p:nvPr userDrawn="1"/>
        </p:nvSpPr>
        <p:spPr>
          <a:xfrm>
            <a:off x="0" y="0"/>
            <a:ext cx="6858000" cy="9906000"/>
          </a:xfrm>
          <a:prstGeom prst="frame">
            <a:avLst>
              <a:gd name="adj1" fmla="val 1495"/>
            </a:avLst>
          </a:prstGeom>
          <a:solidFill>
            <a:schemeClr val="bg2">
              <a:lumMod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
        <p:nvSpPr>
          <p:cNvPr id="7" name="Title 6">
            <a:extLst>
              <a:ext uri="{FF2B5EF4-FFF2-40B4-BE49-F238E27FC236}">
                <a16:creationId xmlns:a16="http://schemas.microsoft.com/office/drawing/2014/main" id="{CDC660FB-C2EC-47AB-9820-4448F58536EE}"/>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3" name="Text Placeholder 2">
            <a:extLst>
              <a:ext uri="{FF2B5EF4-FFF2-40B4-BE49-F238E27FC236}">
                <a16:creationId xmlns:a16="http://schemas.microsoft.com/office/drawing/2014/main" id="{AE9CB450-4672-47EC-BC82-8C889AE0C7DE}"/>
              </a:ext>
            </a:extLst>
          </p:cNvPr>
          <p:cNvSpPr>
            <a:spLocks noGrp="1"/>
          </p:cNvSpPr>
          <p:nvPr>
            <p:ph type="body" idx="19" hasCustomPrompt="1"/>
          </p:nvPr>
        </p:nvSpPr>
        <p:spPr>
          <a:xfrm>
            <a:off x="472800" y="973083"/>
            <a:ext cx="5913713" cy="318924"/>
          </a:xfrm>
        </p:spPr>
        <p:txBody>
          <a:bodyPr wrap="square" anchor="t" anchorCtr="0">
            <a:spAutoFit/>
          </a:bodyPr>
          <a:lstStyle>
            <a:lvl1pPr marL="0" indent="0" algn="l">
              <a:buNone/>
              <a:defRPr sz="1600" b="0" i="0">
                <a:solidFill>
                  <a:schemeClr val="accent1"/>
                </a:solidFill>
                <a:latin typeface="Source Sans Pro" panose="020B050303040302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Picture Placeholder 13">
            <a:extLst>
              <a:ext uri="{FF2B5EF4-FFF2-40B4-BE49-F238E27FC236}">
                <a16:creationId xmlns:a16="http://schemas.microsoft.com/office/drawing/2014/main" id="{6AD2AB0E-C828-4333-88F2-2F0619FE465A}"/>
              </a:ext>
            </a:extLst>
          </p:cNvPr>
          <p:cNvSpPr>
            <a:spLocks noGrp="1"/>
          </p:cNvSpPr>
          <p:nvPr>
            <p:ph type="pic" sz="quarter" idx="14"/>
          </p:nvPr>
        </p:nvSpPr>
        <p:spPr>
          <a:xfrm>
            <a:off x="664292" y="1870613"/>
            <a:ext cx="977682" cy="997938"/>
          </a:xfrm>
          <a:prstGeom prst="ellipse">
            <a:avLst/>
          </a:prstGeom>
          <a:solidFill>
            <a:schemeClr val="bg1"/>
          </a:solidFill>
          <a:ln w="19050">
            <a:solidFill>
              <a:schemeClr val="accent1"/>
            </a:solidFill>
          </a:ln>
        </p:spPr>
        <p:txBody>
          <a:bodyPr lIns="66124" tIns="66124" rIns="66124">
            <a:normAutofit/>
          </a:bodyPr>
          <a:lstStyle>
            <a:lvl1pPr>
              <a:defRPr sz="700">
                <a:solidFill>
                  <a:schemeClr val="bg1"/>
                </a:solidFill>
              </a:defRPr>
            </a:lvl1pPr>
          </a:lstStyle>
          <a:p>
            <a:endParaRPr lang="en-US" dirty="0"/>
          </a:p>
        </p:txBody>
      </p:sp>
      <p:sp>
        <p:nvSpPr>
          <p:cNvPr id="15" name="Content Placeholder 13">
            <a:extLst>
              <a:ext uri="{FF2B5EF4-FFF2-40B4-BE49-F238E27FC236}">
                <a16:creationId xmlns:a16="http://schemas.microsoft.com/office/drawing/2014/main" id="{267B817F-3BFD-44AD-AB08-E20A3E963926}"/>
              </a:ext>
            </a:extLst>
          </p:cNvPr>
          <p:cNvSpPr>
            <a:spLocks noGrp="1"/>
          </p:cNvSpPr>
          <p:nvPr>
            <p:ph sz="quarter" idx="26" hasCustomPrompt="1"/>
          </p:nvPr>
        </p:nvSpPr>
        <p:spPr>
          <a:xfrm>
            <a:off x="521555" y="3168822"/>
            <a:ext cx="1297587" cy="274434"/>
          </a:xfrm>
          <a:prstGeom prst="rect">
            <a:avLst/>
          </a:prstGeom>
        </p:spPr>
        <p:txBody>
          <a:bodyPr lIns="0" tIns="0" rIns="0" bIns="0"/>
          <a:lstStyle>
            <a:lvl1pPr marL="0" marR="0" indent="0" algn="ctr">
              <a:spcBef>
                <a:spcPts val="0"/>
              </a:spcBef>
              <a:spcAft>
                <a:spcPts val="0"/>
              </a:spcAft>
              <a:defRPr sz="800">
                <a:solidFill>
                  <a:schemeClr val="tx1"/>
                </a:solidFill>
              </a:defRPr>
            </a:lvl1pPr>
            <a:lvl2pPr marL="1042" marR="0" indent="0" algn="ctr">
              <a:spcBef>
                <a:spcPts val="131"/>
              </a:spcBef>
              <a:spcAft>
                <a:spcPts val="131"/>
              </a:spcAft>
              <a:buFont typeface="Arial" panose="020B0604020202020204" pitchFamily="34" charset="0"/>
              <a:buNone/>
              <a:defRPr sz="900" b="1">
                <a:solidFill>
                  <a:schemeClr val="tx1"/>
                </a:solidFill>
              </a:defRPr>
            </a:lvl2pPr>
            <a:lvl3pPr marL="39573" marR="0" indent="-38531" algn="ctr">
              <a:spcBef>
                <a:spcPts val="65"/>
              </a:spcBef>
              <a:spcAft>
                <a:spcPts val="65"/>
              </a:spcAft>
              <a:buClr>
                <a:schemeClr val="accent1"/>
              </a:buClr>
              <a:defRPr sz="900">
                <a:solidFill>
                  <a:schemeClr val="tx1"/>
                </a:solidFill>
              </a:defRPr>
            </a:lvl3pPr>
            <a:lvl4pPr marL="1042" marR="0" indent="0" algn="ctr">
              <a:spcBef>
                <a:spcPts val="197"/>
              </a:spcBef>
              <a:spcAft>
                <a:spcPts val="65"/>
              </a:spcAft>
              <a:defRPr sz="800">
                <a:solidFill>
                  <a:schemeClr val="accent1"/>
                </a:solidFill>
              </a:defRPr>
            </a:lvl4pPr>
            <a:lvl5pPr marL="1042" marR="0" indent="0" algn="ctr">
              <a:spcBef>
                <a:spcPts val="131"/>
              </a:spcBef>
              <a:spcAft>
                <a:spcPts val="131"/>
              </a:spcAft>
              <a:defRPr sz="600">
                <a:solidFill>
                  <a:schemeClr val="tx1"/>
                </a:solidFill>
              </a:defRPr>
            </a:lvl5pPr>
          </a:lstStyle>
          <a:p>
            <a:pPr lvl="0"/>
            <a:r>
              <a:rPr lang="en-US"/>
              <a:t>Edit Master text styles</a:t>
            </a:r>
          </a:p>
          <a:p>
            <a:pPr lvl="1"/>
            <a:r>
              <a:rPr lang="en-US"/>
              <a:t>Second level</a:t>
            </a:r>
          </a:p>
        </p:txBody>
      </p:sp>
      <p:sp>
        <p:nvSpPr>
          <p:cNvPr id="16" name="Content Placeholder 13">
            <a:extLst>
              <a:ext uri="{FF2B5EF4-FFF2-40B4-BE49-F238E27FC236}">
                <a16:creationId xmlns:a16="http://schemas.microsoft.com/office/drawing/2014/main" id="{0C76464C-70FB-4C53-B4BE-301078C26F4C}"/>
              </a:ext>
            </a:extLst>
          </p:cNvPr>
          <p:cNvSpPr>
            <a:spLocks noGrp="1"/>
          </p:cNvSpPr>
          <p:nvPr>
            <p:ph sz="quarter" idx="27" hasCustomPrompt="1"/>
          </p:nvPr>
        </p:nvSpPr>
        <p:spPr>
          <a:xfrm>
            <a:off x="2011942" y="3168822"/>
            <a:ext cx="1316305" cy="274434"/>
          </a:xfrm>
          <a:prstGeom prst="rect">
            <a:avLst/>
          </a:prstGeom>
        </p:spPr>
        <p:txBody>
          <a:bodyPr lIns="0" tIns="0" rIns="0" bIns="0"/>
          <a:lstStyle>
            <a:lvl1pPr marL="0" marR="0" indent="0" algn="ctr">
              <a:spcBef>
                <a:spcPts val="0"/>
              </a:spcBef>
              <a:spcAft>
                <a:spcPts val="0"/>
              </a:spcAft>
              <a:defRPr sz="800">
                <a:solidFill>
                  <a:schemeClr val="tx1"/>
                </a:solidFill>
              </a:defRPr>
            </a:lvl1pPr>
            <a:lvl2pPr marL="1042" marR="0" indent="0" algn="ctr">
              <a:spcBef>
                <a:spcPts val="131"/>
              </a:spcBef>
              <a:spcAft>
                <a:spcPts val="131"/>
              </a:spcAft>
              <a:defRPr lang="en-GB" sz="900" b="0" i="0" kern="1200" dirty="0">
                <a:solidFill>
                  <a:schemeClr val="tx1"/>
                </a:solidFill>
                <a:latin typeface="Source Sans Pro" panose="020B0503030403020204" pitchFamily="34" charset="0"/>
                <a:ea typeface="Samsung Sharp Sans Medium" charset="0"/>
                <a:cs typeface="Samsung Sharp Sans Medium" charset="0"/>
              </a:defRPr>
            </a:lvl2pPr>
            <a:lvl3pPr marL="39573" marR="0" indent="-38531" algn="ctr">
              <a:spcBef>
                <a:spcPts val="65"/>
              </a:spcBef>
              <a:spcAft>
                <a:spcPts val="65"/>
              </a:spcAft>
              <a:buClr>
                <a:schemeClr val="accent1"/>
              </a:buClr>
              <a:defRPr sz="900">
                <a:solidFill>
                  <a:schemeClr val="tx1"/>
                </a:solidFill>
              </a:defRPr>
            </a:lvl3pPr>
            <a:lvl4pPr marL="1042" marR="0" indent="0" algn="ctr">
              <a:spcBef>
                <a:spcPts val="197"/>
              </a:spcBef>
              <a:spcAft>
                <a:spcPts val="65"/>
              </a:spcAft>
              <a:defRPr sz="800">
                <a:solidFill>
                  <a:schemeClr val="accent1"/>
                </a:solidFill>
              </a:defRPr>
            </a:lvl4pPr>
            <a:lvl5pPr marL="1042" marR="0" indent="0" algn="ctr">
              <a:spcBef>
                <a:spcPts val="131"/>
              </a:spcBef>
              <a:spcAft>
                <a:spcPts val="131"/>
              </a:spcAft>
              <a:defRPr sz="600">
                <a:solidFill>
                  <a:schemeClr val="tx1"/>
                </a:solidFill>
              </a:defRPr>
            </a:lvl5pPr>
          </a:lstStyle>
          <a:p>
            <a:pPr lvl="0"/>
            <a:r>
              <a:rPr lang="en-US"/>
              <a:t>Edit Master text styles</a:t>
            </a:r>
          </a:p>
          <a:p>
            <a:pPr marL="1042" marR="0" lvl="1" indent="0" algn="ctr" defTabSz="839774" rtl="0" eaLnBrk="1" fontAlgn="auto" latinLnBrk="0" hangingPunct="1">
              <a:lnSpc>
                <a:spcPct val="100000"/>
              </a:lnSpc>
              <a:spcBef>
                <a:spcPts val="131"/>
              </a:spcBef>
              <a:spcAft>
                <a:spcPts val="131"/>
              </a:spcAft>
              <a:buClrTx/>
              <a:buSzTx/>
              <a:buFont typeface="Arial"/>
              <a:buNone/>
              <a:tabLst/>
            </a:pPr>
            <a:r>
              <a:rPr lang="en-US"/>
              <a:t>Second level</a:t>
            </a:r>
          </a:p>
        </p:txBody>
      </p:sp>
      <p:sp>
        <p:nvSpPr>
          <p:cNvPr id="17" name="Content Placeholder 13">
            <a:extLst>
              <a:ext uri="{FF2B5EF4-FFF2-40B4-BE49-F238E27FC236}">
                <a16:creationId xmlns:a16="http://schemas.microsoft.com/office/drawing/2014/main" id="{045C8246-A32B-420E-BD43-39E9D2083377}"/>
              </a:ext>
            </a:extLst>
          </p:cNvPr>
          <p:cNvSpPr>
            <a:spLocks noGrp="1"/>
          </p:cNvSpPr>
          <p:nvPr>
            <p:ph sz="quarter" idx="28" hasCustomPrompt="1"/>
          </p:nvPr>
        </p:nvSpPr>
        <p:spPr>
          <a:xfrm>
            <a:off x="5030150" y="3168822"/>
            <a:ext cx="1316305" cy="274434"/>
          </a:xfrm>
          <a:prstGeom prst="rect">
            <a:avLst/>
          </a:prstGeom>
        </p:spPr>
        <p:txBody>
          <a:bodyPr lIns="0" tIns="0" rIns="0" bIns="0"/>
          <a:lstStyle>
            <a:lvl1pPr marL="0" marR="0" indent="0" algn="ctr">
              <a:spcBef>
                <a:spcPts val="0"/>
              </a:spcBef>
              <a:spcAft>
                <a:spcPts val="0"/>
              </a:spcAft>
              <a:defRPr sz="800">
                <a:solidFill>
                  <a:schemeClr val="tx1"/>
                </a:solidFill>
              </a:defRPr>
            </a:lvl1pPr>
            <a:lvl2pPr marL="1042" marR="0" indent="0" algn="ctr">
              <a:spcBef>
                <a:spcPts val="131"/>
              </a:spcBef>
              <a:spcAft>
                <a:spcPts val="131"/>
              </a:spcAft>
              <a:defRPr lang="en-US" sz="900" b="0" i="0" kern="1200" dirty="0">
                <a:solidFill>
                  <a:schemeClr val="tx1"/>
                </a:solidFill>
                <a:latin typeface="Source Sans Pro" panose="020B0503030403020204" pitchFamily="34" charset="0"/>
                <a:ea typeface="Samsung Sharp Sans Medium" charset="0"/>
                <a:cs typeface="Samsung Sharp Sans Medium" charset="0"/>
              </a:defRPr>
            </a:lvl2pPr>
            <a:lvl3pPr marL="39573" marR="0" indent="-38531" algn="ctr">
              <a:spcBef>
                <a:spcPts val="65"/>
              </a:spcBef>
              <a:spcAft>
                <a:spcPts val="65"/>
              </a:spcAft>
              <a:buClr>
                <a:schemeClr val="accent1"/>
              </a:buClr>
              <a:defRPr sz="900">
                <a:solidFill>
                  <a:schemeClr val="tx1"/>
                </a:solidFill>
              </a:defRPr>
            </a:lvl3pPr>
            <a:lvl4pPr marL="1042" marR="0" indent="0" algn="ctr">
              <a:spcBef>
                <a:spcPts val="197"/>
              </a:spcBef>
              <a:spcAft>
                <a:spcPts val="65"/>
              </a:spcAft>
              <a:defRPr sz="800">
                <a:solidFill>
                  <a:schemeClr val="accent1"/>
                </a:solidFill>
              </a:defRPr>
            </a:lvl4pPr>
            <a:lvl5pPr marL="1042" marR="0" indent="0" algn="ctr">
              <a:spcBef>
                <a:spcPts val="131"/>
              </a:spcBef>
              <a:spcAft>
                <a:spcPts val="131"/>
              </a:spcAft>
              <a:defRPr sz="600">
                <a:solidFill>
                  <a:schemeClr val="tx1"/>
                </a:solidFill>
              </a:defRPr>
            </a:lvl5pPr>
          </a:lstStyle>
          <a:p>
            <a:pPr lvl="0"/>
            <a:r>
              <a:rPr lang="en-US"/>
              <a:t>Edit Master text styles</a:t>
            </a:r>
          </a:p>
          <a:p>
            <a:pPr marL="1042" marR="0" lvl="1" indent="0" algn="ctr" defTabSz="839774" rtl="0" eaLnBrk="1" fontAlgn="auto" latinLnBrk="0" hangingPunct="1">
              <a:lnSpc>
                <a:spcPct val="100000"/>
              </a:lnSpc>
              <a:spcBef>
                <a:spcPts val="131"/>
              </a:spcBef>
              <a:spcAft>
                <a:spcPts val="131"/>
              </a:spcAft>
              <a:buClrTx/>
              <a:buSzTx/>
              <a:buFont typeface="Arial"/>
              <a:buNone/>
              <a:tabLst/>
            </a:pPr>
            <a:r>
              <a:rPr lang="en-US"/>
              <a:t>Second level</a:t>
            </a:r>
          </a:p>
        </p:txBody>
      </p:sp>
      <p:sp>
        <p:nvSpPr>
          <p:cNvPr id="18" name="Content Placeholder 13">
            <a:extLst>
              <a:ext uri="{FF2B5EF4-FFF2-40B4-BE49-F238E27FC236}">
                <a16:creationId xmlns:a16="http://schemas.microsoft.com/office/drawing/2014/main" id="{3B144D66-60C6-4C4A-AD40-708FAA49334D}"/>
              </a:ext>
            </a:extLst>
          </p:cNvPr>
          <p:cNvSpPr>
            <a:spLocks noGrp="1"/>
          </p:cNvSpPr>
          <p:nvPr>
            <p:ph sz="quarter" idx="31" hasCustomPrompt="1"/>
          </p:nvPr>
        </p:nvSpPr>
        <p:spPr>
          <a:xfrm>
            <a:off x="3521046" y="3168822"/>
            <a:ext cx="1316305" cy="274434"/>
          </a:xfrm>
          <a:prstGeom prst="rect">
            <a:avLst/>
          </a:prstGeom>
        </p:spPr>
        <p:txBody>
          <a:bodyPr lIns="0" tIns="0" rIns="0" bIns="0"/>
          <a:lstStyle>
            <a:lvl1pPr marL="0" marR="0" indent="0" algn="ctr">
              <a:spcBef>
                <a:spcPts val="0"/>
              </a:spcBef>
              <a:spcAft>
                <a:spcPts val="0"/>
              </a:spcAft>
              <a:defRPr sz="800">
                <a:solidFill>
                  <a:schemeClr val="tx1"/>
                </a:solidFill>
              </a:defRPr>
            </a:lvl1pPr>
            <a:lvl2pPr marL="1042" marR="0" indent="0" algn="ctr">
              <a:spcBef>
                <a:spcPts val="131"/>
              </a:spcBef>
              <a:spcAft>
                <a:spcPts val="131"/>
              </a:spcAft>
              <a:defRPr lang="en-US" sz="900" b="0" i="0" kern="1200" dirty="0">
                <a:solidFill>
                  <a:schemeClr val="tx1"/>
                </a:solidFill>
                <a:latin typeface="Source Sans Pro" panose="020B0503030403020204" pitchFamily="34" charset="0"/>
                <a:ea typeface="Samsung Sharp Sans Medium" charset="0"/>
                <a:cs typeface="Samsung Sharp Sans Medium" charset="0"/>
              </a:defRPr>
            </a:lvl2pPr>
            <a:lvl3pPr marL="39573" marR="0" indent="-38531" algn="ctr">
              <a:spcBef>
                <a:spcPts val="65"/>
              </a:spcBef>
              <a:spcAft>
                <a:spcPts val="65"/>
              </a:spcAft>
              <a:buClr>
                <a:schemeClr val="accent1"/>
              </a:buClr>
              <a:defRPr sz="900">
                <a:solidFill>
                  <a:schemeClr val="tx1"/>
                </a:solidFill>
              </a:defRPr>
            </a:lvl3pPr>
            <a:lvl4pPr marL="1042" marR="0" indent="0" algn="ctr">
              <a:spcBef>
                <a:spcPts val="197"/>
              </a:spcBef>
              <a:spcAft>
                <a:spcPts val="65"/>
              </a:spcAft>
              <a:defRPr sz="800">
                <a:solidFill>
                  <a:schemeClr val="accent1"/>
                </a:solidFill>
              </a:defRPr>
            </a:lvl4pPr>
            <a:lvl5pPr marL="1042" marR="0" indent="0" algn="ctr">
              <a:spcBef>
                <a:spcPts val="131"/>
              </a:spcBef>
              <a:spcAft>
                <a:spcPts val="131"/>
              </a:spcAft>
              <a:defRPr sz="600">
                <a:solidFill>
                  <a:schemeClr val="tx1"/>
                </a:solidFill>
              </a:defRPr>
            </a:lvl5pPr>
          </a:lstStyle>
          <a:p>
            <a:pPr lvl="0"/>
            <a:r>
              <a:rPr lang="en-US"/>
              <a:t>Edit Master text styles</a:t>
            </a:r>
          </a:p>
          <a:p>
            <a:pPr marL="1042" marR="0" lvl="1" indent="0" algn="ctr" defTabSz="839774" rtl="0" eaLnBrk="1" fontAlgn="auto" latinLnBrk="0" hangingPunct="1">
              <a:lnSpc>
                <a:spcPct val="100000"/>
              </a:lnSpc>
              <a:spcBef>
                <a:spcPts val="131"/>
              </a:spcBef>
              <a:spcAft>
                <a:spcPts val="131"/>
              </a:spcAft>
              <a:buClrTx/>
              <a:buSzTx/>
              <a:buFont typeface="Arial"/>
              <a:buNone/>
              <a:tabLst/>
            </a:pPr>
            <a:r>
              <a:rPr lang="en-US"/>
              <a:t>Second level</a:t>
            </a:r>
          </a:p>
        </p:txBody>
      </p:sp>
      <p:sp>
        <p:nvSpPr>
          <p:cNvPr id="19" name="Picture Placeholder 13">
            <a:extLst>
              <a:ext uri="{FF2B5EF4-FFF2-40B4-BE49-F238E27FC236}">
                <a16:creationId xmlns:a16="http://schemas.microsoft.com/office/drawing/2014/main" id="{08768BC1-CDA3-4430-A5E1-0A8A7E0E713C}"/>
              </a:ext>
            </a:extLst>
          </p:cNvPr>
          <p:cNvSpPr>
            <a:spLocks noGrp="1"/>
          </p:cNvSpPr>
          <p:nvPr>
            <p:ph type="pic" sz="quarter" idx="32"/>
          </p:nvPr>
        </p:nvSpPr>
        <p:spPr>
          <a:xfrm>
            <a:off x="2164036" y="1870613"/>
            <a:ext cx="977682" cy="997938"/>
          </a:xfrm>
          <a:prstGeom prst="ellipse">
            <a:avLst/>
          </a:prstGeom>
          <a:solidFill>
            <a:schemeClr val="bg1"/>
          </a:solidFill>
          <a:ln w="19050">
            <a:solidFill>
              <a:schemeClr val="accent1"/>
            </a:solidFill>
          </a:ln>
        </p:spPr>
        <p:txBody>
          <a:bodyPr lIns="66124" tIns="66124" rIns="66124">
            <a:normAutofit/>
          </a:bodyPr>
          <a:lstStyle>
            <a:lvl1pPr>
              <a:defRPr sz="700">
                <a:solidFill>
                  <a:schemeClr val="bg1"/>
                </a:solidFill>
              </a:defRPr>
            </a:lvl1pPr>
          </a:lstStyle>
          <a:p>
            <a:endParaRPr lang="en-US" dirty="0"/>
          </a:p>
        </p:txBody>
      </p:sp>
      <p:sp>
        <p:nvSpPr>
          <p:cNvPr id="20" name="Picture Placeholder 13">
            <a:extLst>
              <a:ext uri="{FF2B5EF4-FFF2-40B4-BE49-F238E27FC236}">
                <a16:creationId xmlns:a16="http://schemas.microsoft.com/office/drawing/2014/main" id="{8D95D585-A2AD-4E76-ACA0-4D343820E525}"/>
              </a:ext>
            </a:extLst>
          </p:cNvPr>
          <p:cNvSpPr>
            <a:spLocks noGrp="1"/>
          </p:cNvSpPr>
          <p:nvPr>
            <p:ph type="pic" sz="quarter" idx="33"/>
          </p:nvPr>
        </p:nvSpPr>
        <p:spPr>
          <a:xfrm>
            <a:off x="3673140" y="1870613"/>
            <a:ext cx="977682" cy="997938"/>
          </a:xfrm>
          <a:prstGeom prst="ellipse">
            <a:avLst/>
          </a:prstGeom>
          <a:solidFill>
            <a:schemeClr val="bg1"/>
          </a:solidFill>
          <a:ln w="19050">
            <a:solidFill>
              <a:schemeClr val="accent1"/>
            </a:solidFill>
          </a:ln>
        </p:spPr>
        <p:txBody>
          <a:bodyPr lIns="66124" tIns="66124" rIns="66124">
            <a:normAutofit/>
          </a:bodyPr>
          <a:lstStyle>
            <a:lvl1pPr>
              <a:defRPr sz="700">
                <a:solidFill>
                  <a:schemeClr val="bg1"/>
                </a:solidFill>
              </a:defRPr>
            </a:lvl1pPr>
          </a:lstStyle>
          <a:p>
            <a:endParaRPr lang="en-US" dirty="0"/>
          </a:p>
        </p:txBody>
      </p:sp>
      <p:sp>
        <p:nvSpPr>
          <p:cNvPr id="21" name="Picture Placeholder 13">
            <a:extLst>
              <a:ext uri="{FF2B5EF4-FFF2-40B4-BE49-F238E27FC236}">
                <a16:creationId xmlns:a16="http://schemas.microsoft.com/office/drawing/2014/main" id="{E5539B28-AC80-4A78-842B-6C51A2134718}"/>
              </a:ext>
            </a:extLst>
          </p:cNvPr>
          <p:cNvSpPr>
            <a:spLocks noGrp="1"/>
          </p:cNvSpPr>
          <p:nvPr>
            <p:ph type="pic" sz="quarter" idx="34"/>
          </p:nvPr>
        </p:nvSpPr>
        <p:spPr>
          <a:xfrm>
            <a:off x="5182246" y="1870613"/>
            <a:ext cx="977682" cy="997938"/>
          </a:xfrm>
          <a:prstGeom prst="ellipse">
            <a:avLst/>
          </a:prstGeom>
          <a:solidFill>
            <a:schemeClr val="bg1"/>
          </a:solidFill>
          <a:ln w="19050">
            <a:solidFill>
              <a:schemeClr val="accent1"/>
            </a:solidFill>
          </a:ln>
        </p:spPr>
        <p:txBody>
          <a:bodyPr lIns="66124" tIns="66124" rIns="66124">
            <a:normAutofit/>
          </a:bodyPr>
          <a:lstStyle>
            <a:lvl1pPr>
              <a:defRPr sz="700">
                <a:solidFill>
                  <a:schemeClr val="bg1"/>
                </a:solidFill>
              </a:defRPr>
            </a:lvl1pPr>
          </a:lstStyle>
          <a:p>
            <a:endParaRPr lang="en-US" dirty="0"/>
          </a:p>
        </p:txBody>
      </p:sp>
      <p:sp>
        <p:nvSpPr>
          <p:cNvPr id="22" name="Picture Placeholder 13">
            <a:extLst>
              <a:ext uri="{FF2B5EF4-FFF2-40B4-BE49-F238E27FC236}">
                <a16:creationId xmlns:a16="http://schemas.microsoft.com/office/drawing/2014/main" id="{02A0A91A-6AAE-466E-B6F8-2CEE4EEB292B}"/>
              </a:ext>
            </a:extLst>
          </p:cNvPr>
          <p:cNvSpPr>
            <a:spLocks noGrp="1"/>
          </p:cNvSpPr>
          <p:nvPr>
            <p:ph type="pic" sz="quarter" idx="35"/>
          </p:nvPr>
        </p:nvSpPr>
        <p:spPr>
          <a:xfrm>
            <a:off x="689790" y="4726244"/>
            <a:ext cx="977682" cy="997938"/>
          </a:xfrm>
          <a:prstGeom prst="ellipse">
            <a:avLst/>
          </a:prstGeom>
          <a:solidFill>
            <a:schemeClr val="bg1"/>
          </a:solidFill>
          <a:ln w="19050">
            <a:solidFill>
              <a:schemeClr val="accent1"/>
            </a:solidFill>
          </a:ln>
        </p:spPr>
        <p:txBody>
          <a:bodyPr lIns="66124" tIns="66124" rIns="66124">
            <a:normAutofit/>
          </a:bodyPr>
          <a:lstStyle>
            <a:lvl1pPr>
              <a:defRPr sz="700">
                <a:solidFill>
                  <a:schemeClr val="bg1"/>
                </a:solidFill>
              </a:defRPr>
            </a:lvl1pPr>
          </a:lstStyle>
          <a:p>
            <a:endParaRPr lang="en-US" dirty="0"/>
          </a:p>
        </p:txBody>
      </p:sp>
      <p:sp>
        <p:nvSpPr>
          <p:cNvPr id="23" name="Content Placeholder 13">
            <a:extLst>
              <a:ext uri="{FF2B5EF4-FFF2-40B4-BE49-F238E27FC236}">
                <a16:creationId xmlns:a16="http://schemas.microsoft.com/office/drawing/2014/main" id="{B5E09695-70F0-4DCA-B7FA-2AE992C772FE}"/>
              </a:ext>
            </a:extLst>
          </p:cNvPr>
          <p:cNvSpPr>
            <a:spLocks noGrp="1"/>
          </p:cNvSpPr>
          <p:nvPr>
            <p:ph sz="quarter" idx="36" hasCustomPrompt="1"/>
          </p:nvPr>
        </p:nvSpPr>
        <p:spPr>
          <a:xfrm>
            <a:off x="529839" y="6024453"/>
            <a:ext cx="1297587" cy="274434"/>
          </a:xfrm>
          <a:prstGeom prst="rect">
            <a:avLst/>
          </a:prstGeom>
        </p:spPr>
        <p:txBody>
          <a:bodyPr lIns="0" tIns="0" rIns="0" bIns="0"/>
          <a:lstStyle>
            <a:lvl1pPr marL="0" marR="0" indent="0" algn="ctr">
              <a:spcBef>
                <a:spcPts val="0"/>
              </a:spcBef>
              <a:spcAft>
                <a:spcPts val="0"/>
              </a:spcAft>
              <a:defRPr sz="800">
                <a:solidFill>
                  <a:schemeClr val="tx1"/>
                </a:solidFill>
              </a:defRPr>
            </a:lvl1pPr>
            <a:lvl2pPr marL="1042" marR="0" indent="0" algn="ctr">
              <a:spcBef>
                <a:spcPts val="131"/>
              </a:spcBef>
              <a:spcAft>
                <a:spcPts val="131"/>
              </a:spcAft>
              <a:defRPr lang="en-US" sz="900" b="0" i="0" kern="1200" dirty="0">
                <a:solidFill>
                  <a:schemeClr val="tx1"/>
                </a:solidFill>
                <a:latin typeface="Source Sans Pro" panose="020B0503030403020204" pitchFamily="34" charset="0"/>
                <a:ea typeface="Samsung Sharp Sans Medium" charset="0"/>
                <a:cs typeface="Samsung Sharp Sans Medium" charset="0"/>
              </a:defRPr>
            </a:lvl2pPr>
            <a:lvl3pPr marL="39573" marR="0" indent="-38531" algn="ctr">
              <a:spcBef>
                <a:spcPts val="65"/>
              </a:spcBef>
              <a:spcAft>
                <a:spcPts val="65"/>
              </a:spcAft>
              <a:buClr>
                <a:schemeClr val="accent1"/>
              </a:buClr>
              <a:defRPr sz="900">
                <a:solidFill>
                  <a:schemeClr val="tx1"/>
                </a:solidFill>
              </a:defRPr>
            </a:lvl3pPr>
            <a:lvl4pPr marL="1042" marR="0" indent="0" algn="ctr">
              <a:spcBef>
                <a:spcPts val="197"/>
              </a:spcBef>
              <a:spcAft>
                <a:spcPts val="65"/>
              </a:spcAft>
              <a:defRPr sz="800">
                <a:solidFill>
                  <a:schemeClr val="accent1"/>
                </a:solidFill>
              </a:defRPr>
            </a:lvl4pPr>
            <a:lvl5pPr marL="1042" marR="0" indent="0" algn="ctr">
              <a:spcBef>
                <a:spcPts val="131"/>
              </a:spcBef>
              <a:spcAft>
                <a:spcPts val="131"/>
              </a:spcAft>
              <a:defRPr sz="600">
                <a:solidFill>
                  <a:schemeClr val="tx1"/>
                </a:solidFill>
              </a:defRPr>
            </a:lvl5pPr>
          </a:lstStyle>
          <a:p>
            <a:pPr lvl="0"/>
            <a:r>
              <a:rPr lang="en-US"/>
              <a:t>Edit Master text styles</a:t>
            </a:r>
          </a:p>
          <a:p>
            <a:pPr marL="1042" marR="0" lvl="1" indent="0" algn="ctr" defTabSz="839774" rtl="0" eaLnBrk="1" fontAlgn="auto" latinLnBrk="0" hangingPunct="1">
              <a:lnSpc>
                <a:spcPct val="100000"/>
              </a:lnSpc>
              <a:spcBef>
                <a:spcPts val="131"/>
              </a:spcBef>
              <a:spcAft>
                <a:spcPts val="131"/>
              </a:spcAft>
              <a:buClrTx/>
              <a:buSzTx/>
              <a:buFont typeface="Arial"/>
              <a:buNone/>
              <a:tabLst/>
            </a:pPr>
            <a:r>
              <a:rPr lang="en-US"/>
              <a:t>Second level</a:t>
            </a:r>
          </a:p>
        </p:txBody>
      </p:sp>
      <p:sp>
        <p:nvSpPr>
          <p:cNvPr id="24" name="Content Placeholder 13">
            <a:extLst>
              <a:ext uri="{FF2B5EF4-FFF2-40B4-BE49-F238E27FC236}">
                <a16:creationId xmlns:a16="http://schemas.microsoft.com/office/drawing/2014/main" id="{A662B767-C02A-4635-91F1-87050519598C}"/>
              </a:ext>
            </a:extLst>
          </p:cNvPr>
          <p:cNvSpPr>
            <a:spLocks noGrp="1"/>
          </p:cNvSpPr>
          <p:nvPr>
            <p:ph sz="quarter" idx="37" hasCustomPrompt="1"/>
          </p:nvPr>
        </p:nvSpPr>
        <p:spPr>
          <a:xfrm>
            <a:off x="2020225" y="6024453"/>
            <a:ext cx="1316305" cy="274434"/>
          </a:xfrm>
          <a:prstGeom prst="rect">
            <a:avLst/>
          </a:prstGeom>
        </p:spPr>
        <p:txBody>
          <a:bodyPr lIns="0" tIns="0" rIns="0" bIns="0"/>
          <a:lstStyle>
            <a:lvl1pPr marL="0" marR="0" indent="0" algn="ctr">
              <a:spcBef>
                <a:spcPts val="0"/>
              </a:spcBef>
              <a:spcAft>
                <a:spcPts val="0"/>
              </a:spcAft>
              <a:defRPr sz="800">
                <a:solidFill>
                  <a:schemeClr val="tx1"/>
                </a:solidFill>
              </a:defRPr>
            </a:lvl1pPr>
            <a:lvl2pPr marL="1042" marR="0" indent="0" algn="ctr">
              <a:spcBef>
                <a:spcPts val="131"/>
              </a:spcBef>
              <a:spcAft>
                <a:spcPts val="131"/>
              </a:spcAft>
              <a:defRPr lang="en-US" sz="900" b="0" i="0" kern="1200" dirty="0">
                <a:solidFill>
                  <a:schemeClr val="tx1"/>
                </a:solidFill>
                <a:latin typeface="Source Sans Pro" panose="020B0503030403020204" pitchFamily="34" charset="0"/>
                <a:ea typeface="Samsung Sharp Sans Medium" charset="0"/>
                <a:cs typeface="Samsung Sharp Sans Medium" charset="0"/>
              </a:defRPr>
            </a:lvl2pPr>
            <a:lvl3pPr marL="39573" marR="0" indent="-38531" algn="ctr">
              <a:spcBef>
                <a:spcPts val="65"/>
              </a:spcBef>
              <a:spcAft>
                <a:spcPts val="65"/>
              </a:spcAft>
              <a:buClr>
                <a:schemeClr val="accent1"/>
              </a:buClr>
              <a:defRPr sz="900">
                <a:solidFill>
                  <a:schemeClr val="tx1"/>
                </a:solidFill>
              </a:defRPr>
            </a:lvl3pPr>
            <a:lvl4pPr marL="1042" marR="0" indent="0" algn="ctr">
              <a:spcBef>
                <a:spcPts val="197"/>
              </a:spcBef>
              <a:spcAft>
                <a:spcPts val="65"/>
              </a:spcAft>
              <a:defRPr sz="800">
                <a:solidFill>
                  <a:schemeClr val="accent1"/>
                </a:solidFill>
              </a:defRPr>
            </a:lvl4pPr>
            <a:lvl5pPr marL="1042" marR="0" indent="0" algn="ctr">
              <a:spcBef>
                <a:spcPts val="131"/>
              </a:spcBef>
              <a:spcAft>
                <a:spcPts val="131"/>
              </a:spcAft>
              <a:defRPr sz="600">
                <a:solidFill>
                  <a:schemeClr val="tx1"/>
                </a:solidFill>
              </a:defRPr>
            </a:lvl5pPr>
          </a:lstStyle>
          <a:p>
            <a:pPr lvl="0"/>
            <a:r>
              <a:rPr lang="en-US"/>
              <a:t>Edit Master text styles</a:t>
            </a:r>
          </a:p>
          <a:p>
            <a:pPr marL="1042" marR="0" lvl="1" indent="0" algn="ctr" defTabSz="839774" rtl="0" eaLnBrk="1" fontAlgn="auto" latinLnBrk="0" hangingPunct="1">
              <a:lnSpc>
                <a:spcPct val="100000"/>
              </a:lnSpc>
              <a:spcBef>
                <a:spcPts val="131"/>
              </a:spcBef>
              <a:spcAft>
                <a:spcPts val="131"/>
              </a:spcAft>
              <a:buClrTx/>
              <a:buSzTx/>
              <a:buFont typeface="Arial"/>
              <a:buNone/>
              <a:tabLst/>
            </a:pPr>
            <a:r>
              <a:rPr lang="en-US"/>
              <a:t>Second level</a:t>
            </a:r>
          </a:p>
        </p:txBody>
      </p:sp>
      <p:sp>
        <p:nvSpPr>
          <p:cNvPr id="25" name="Content Placeholder 13">
            <a:extLst>
              <a:ext uri="{FF2B5EF4-FFF2-40B4-BE49-F238E27FC236}">
                <a16:creationId xmlns:a16="http://schemas.microsoft.com/office/drawing/2014/main" id="{9FCAB40E-A68B-4C40-966B-3BA7E61307FD}"/>
              </a:ext>
            </a:extLst>
          </p:cNvPr>
          <p:cNvSpPr>
            <a:spLocks noGrp="1"/>
          </p:cNvSpPr>
          <p:nvPr>
            <p:ph sz="quarter" idx="38" hasCustomPrompt="1"/>
          </p:nvPr>
        </p:nvSpPr>
        <p:spPr>
          <a:xfrm>
            <a:off x="5022083" y="6024453"/>
            <a:ext cx="1316305" cy="274434"/>
          </a:xfrm>
          <a:prstGeom prst="rect">
            <a:avLst/>
          </a:prstGeom>
        </p:spPr>
        <p:txBody>
          <a:bodyPr lIns="0" tIns="0" rIns="0" bIns="0"/>
          <a:lstStyle>
            <a:lvl1pPr marL="0" marR="0" indent="0" algn="ctr">
              <a:spcBef>
                <a:spcPts val="0"/>
              </a:spcBef>
              <a:spcAft>
                <a:spcPts val="0"/>
              </a:spcAft>
              <a:defRPr sz="800">
                <a:solidFill>
                  <a:schemeClr val="tx1"/>
                </a:solidFill>
              </a:defRPr>
            </a:lvl1pPr>
            <a:lvl2pPr marL="1042" marR="0" indent="0" algn="ctr">
              <a:spcBef>
                <a:spcPts val="131"/>
              </a:spcBef>
              <a:spcAft>
                <a:spcPts val="131"/>
              </a:spcAft>
              <a:defRPr lang="en-US" sz="900" b="0" i="0" kern="1200" dirty="0">
                <a:solidFill>
                  <a:schemeClr val="tx1"/>
                </a:solidFill>
                <a:latin typeface="Source Sans Pro" panose="020B0503030403020204" pitchFamily="34" charset="0"/>
                <a:ea typeface="Samsung Sharp Sans Medium" charset="0"/>
                <a:cs typeface="Samsung Sharp Sans Medium" charset="0"/>
              </a:defRPr>
            </a:lvl2pPr>
            <a:lvl3pPr marL="39573" marR="0" indent="-38531" algn="ctr">
              <a:spcBef>
                <a:spcPts val="65"/>
              </a:spcBef>
              <a:spcAft>
                <a:spcPts val="65"/>
              </a:spcAft>
              <a:buClr>
                <a:schemeClr val="accent1"/>
              </a:buClr>
              <a:defRPr sz="900">
                <a:solidFill>
                  <a:schemeClr val="tx1"/>
                </a:solidFill>
              </a:defRPr>
            </a:lvl3pPr>
            <a:lvl4pPr marL="1042" marR="0" indent="0" algn="ctr">
              <a:spcBef>
                <a:spcPts val="197"/>
              </a:spcBef>
              <a:spcAft>
                <a:spcPts val="65"/>
              </a:spcAft>
              <a:defRPr sz="800">
                <a:solidFill>
                  <a:schemeClr val="accent1"/>
                </a:solidFill>
              </a:defRPr>
            </a:lvl4pPr>
            <a:lvl5pPr marL="1042" marR="0" indent="0" algn="ctr">
              <a:spcBef>
                <a:spcPts val="131"/>
              </a:spcBef>
              <a:spcAft>
                <a:spcPts val="131"/>
              </a:spcAft>
              <a:defRPr sz="600">
                <a:solidFill>
                  <a:schemeClr val="tx1"/>
                </a:solidFill>
              </a:defRPr>
            </a:lvl5pPr>
          </a:lstStyle>
          <a:p>
            <a:pPr lvl="0"/>
            <a:r>
              <a:rPr lang="en-US"/>
              <a:t>Edit Master text styles</a:t>
            </a:r>
          </a:p>
          <a:p>
            <a:pPr marL="1042" marR="0" lvl="1" indent="0" algn="ctr" defTabSz="839774" rtl="0" eaLnBrk="1" fontAlgn="auto" latinLnBrk="0" hangingPunct="1">
              <a:lnSpc>
                <a:spcPct val="100000"/>
              </a:lnSpc>
              <a:spcBef>
                <a:spcPts val="131"/>
              </a:spcBef>
              <a:spcAft>
                <a:spcPts val="131"/>
              </a:spcAft>
              <a:buClrTx/>
              <a:buSzTx/>
              <a:buFont typeface="Arial"/>
              <a:buNone/>
              <a:tabLst/>
            </a:pPr>
            <a:r>
              <a:rPr lang="en-US"/>
              <a:t>Second level</a:t>
            </a:r>
          </a:p>
        </p:txBody>
      </p:sp>
      <p:sp>
        <p:nvSpPr>
          <p:cNvPr id="26" name="Content Placeholder 13">
            <a:extLst>
              <a:ext uri="{FF2B5EF4-FFF2-40B4-BE49-F238E27FC236}">
                <a16:creationId xmlns:a16="http://schemas.microsoft.com/office/drawing/2014/main" id="{D8DB6D40-57F7-46C8-89B0-F27F051F119A}"/>
              </a:ext>
            </a:extLst>
          </p:cNvPr>
          <p:cNvSpPr>
            <a:spLocks noGrp="1"/>
          </p:cNvSpPr>
          <p:nvPr>
            <p:ph sz="quarter" idx="39" hasCustomPrompt="1"/>
          </p:nvPr>
        </p:nvSpPr>
        <p:spPr>
          <a:xfrm>
            <a:off x="3529329" y="6024453"/>
            <a:ext cx="1316305" cy="274434"/>
          </a:xfrm>
          <a:prstGeom prst="rect">
            <a:avLst/>
          </a:prstGeom>
        </p:spPr>
        <p:txBody>
          <a:bodyPr lIns="0" tIns="0" rIns="0" bIns="0"/>
          <a:lstStyle>
            <a:lvl1pPr marL="0" marR="0" indent="0" algn="ctr">
              <a:spcBef>
                <a:spcPts val="0"/>
              </a:spcBef>
              <a:spcAft>
                <a:spcPts val="0"/>
              </a:spcAft>
              <a:defRPr sz="800">
                <a:solidFill>
                  <a:schemeClr val="tx1"/>
                </a:solidFill>
              </a:defRPr>
            </a:lvl1pPr>
            <a:lvl2pPr marL="1042" marR="0" indent="0" algn="ctr">
              <a:spcBef>
                <a:spcPts val="131"/>
              </a:spcBef>
              <a:spcAft>
                <a:spcPts val="131"/>
              </a:spcAft>
              <a:defRPr lang="en-US" sz="900" b="0" i="0" kern="1200" dirty="0">
                <a:solidFill>
                  <a:schemeClr val="tx1"/>
                </a:solidFill>
                <a:latin typeface="Source Sans Pro" panose="020B0503030403020204" pitchFamily="34" charset="0"/>
                <a:ea typeface="Samsung Sharp Sans Medium" charset="0"/>
                <a:cs typeface="Samsung Sharp Sans Medium" charset="0"/>
              </a:defRPr>
            </a:lvl2pPr>
            <a:lvl3pPr marL="39573" marR="0" indent="-38531" algn="ctr">
              <a:spcBef>
                <a:spcPts val="65"/>
              </a:spcBef>
              <a:spcAft>
                <a:spcPts val="65"/>
              </a:spcAft>
              <a:buClr>
                <a:schemeClr val="accent1"/>
              </a:buClr>
              <a:defRPr sz="900">
                <a:solidFill>
                  <a:schemeClr val="tx1"/>
                </a:solidFill>
              </a:defRPr>
            </a:lvl3pPr>
            <a:lvl4pPr marL="1042" marR="0" indent="0" algn="ctr">
              <a:spcBef>
                <a:spcPts val="197"/>
              </a:spcBef>
              <a:spcAft>
                <a:spcPts val="65"/>
              </a:spcAft>
              <a:defRPr sz="800">
                <a:solidFill>
                  <a:schemeClr val="accent1"/>
                </a:solidFill>
              </a:defRPr>
            </a:lvl4pPr>
            <a:lvl5pPr marL="1042" marR="0" indent="0" algn="ctr">
              <a:spcBef>
                <a:spcPts val="131"/>
              </a:spcBef>
              <a:spcAft>
                <a:spcPts val="131"/>
              </a:spcAft>
              <a:defRPr sz="600">
                <a:solidFill>
                  <a:schemeClr val="tx1"/>
                </a:solidFill>
              </a:defRPr>
            </a:lvl5pPr>
          </a:lstStyle>
          <a:p>
            <a:pPr lvl="0"/>
            <a:r>
              <a:rPr lang="en-US"/>
              <a:t>Edit Master text styles</a:t>
            </a:r>
          </a:p>
          <a:p>
            <a:pPr marL="1042" marR="0" lvl="1" indent="0" algn="ctr" defTabSz="839774" rtl="0" eaLnBrk="1" fontAlgn="auto" latinLnBrk="0" hangingPunct="1">
              <a:lnSpc>
                <a:spcPct val="100000"/>
              </a:lnSpc>
              <a:spcBef>
                <a:spcPts val="131"/>
              </a:spcBef>
              <a:spcAft>
                <a:spcPts val="131"/>
              </a:spcAft>
              <a:buClrTx/>
              <a:buSzTx/>
              <a:buFont typeface="Arial"/>
              <a:buNone/>
              <a:tabLst/>
            </a:pPr>
            <a:r>
              <a:rPr lang="en-US"/>
              <a:t>Second level</a:t>
            </a:r>
          </a:p>
        </p:txBody>
      </p:sp>
      <p:sp>
        <p:nvSpPr>
          <p:cNvPr id="27" name="Picture Placeholder 13">
            <a:extLst>
              <a:ext uri="{FF2B5EF4-FFF2-40B4-BE49-F238E27FC236}">
                <a16:creationId xmlns:a16="http://schemas.microsoft.com/office/drawing/2014/main" id="{00080EFC-FB88-4058-8751-A53CC9B7CA3E}"/>
              </a:ext>
            </a:extLst>
          </p:cNvPr>
          <p:cNvSpPr>
            <a:spLocks noGrp="1"/>
          </p:cNvSpPr>
          <p:nvPr>
            <p:ph type="pic" sz="quarter" idx="40"/>
          </p:nvPr>
        </p:nvSpPr>
        <p:spPr>
          <a:xfrm>
            <a:off x="2189535" y="4726244"/>
            <a:ext cx="977682" cy="997938"/>
          </a:xfrm>
          <a:prstGeom prst="ellipse">
            <a:avLst/>
          </a:prstGeom>
          <a:solidFill>
            <a:schemeClr val="bg1"/>
          </a:solidFill>
          <a:ln w="19050">
            <a:solidFill>
              <a:schemeClr val="accent1"/>
            </a:solidFill>
          </a:ln>
        </p:spPr>
        <p:txBody>
          <a:bodyPr lIns="66124" tIns="66124" rIns="66124">
            <a:normAutofit/>
          </a:bodyPr>
          <a:lstStyle>
            <a:lvl1pPr>
              <a:defRPr sz="700">
                <a:solidFill>
                  <a:schemeClr val="bg1"/>
                </a:solidFill>
              </a:defRPr>
            </a:lvl1pPr>
          </a:lstStyle>
          <a:p>
            <a:endParaRPr lang="en-US" dirty="0"/>
          </a:p>
        </p:txBody>
      </p:sp>
      <p:sp>
        <p:nvSpPr>
          <p:cNvPr id="28" name="Picture Placeholder 13">
            <a:extLst>
              <a:ext uri="{FF2B5EF4-FFF2-40B4-BE49-F238E27FC236}">
                <a16:creationId xmlns:a16="http://schemas.microsoft.com/office/drawing/2014/main" id="{CD1D9860-101C-405B-A2D6-0705EEF3B99E}"/>
              </a:ext>
            </a:extLst>
          </p:cNvPr>
          <p:cNvSpPr>
            <a:spLocks noGrp="1"/>
          </p:cNvSpPr>
          <p:nvPr>
            <p:ph type="pic" sz="quarter" idx="41"/>
          </p:nvPr>
        </p:nvSpPr>
        <p:spPr>
          <a:xfrm>
            <a:off x="3681423" y="4726244"/>
            <a:ext cx="977682" cy="997938"/>
          </a:xfrm>
          <a:prstGeom prst="ellipse">
            <a:avLst/>
          </a:prstGeom>
          <a:solidFill>
            <a:schemeClr val="bg1"/>
          </a:solidFill>
          <a:ln w="19050">
            <a:solidFill>
              <a:schemeClr val="accent1"/>
            </a:solidFill>
          </a:ln>
        </p:spPr>
        <p:txBody>
          <a:bodyPr lIns="66124" tIns="66124" rIns="66124">
            <a:normAutofit/>
          </a:bodyPr>
          <a:lstStyle>
            <a:lvl1pPr>
              <a:defRPr sz="700">
                <a:solidFill>
                  <a:schemeClr val="bg1"/>
                </a:solidFill>
              </a:defRPr>
            </a:lvl1pPr>
          </a:lstStyle>
          <a:p>
            <a:endParaRPr lang="en-US" dirty="0"/>
          </a:p>
        </p:txBody>
      </p:sp>
      <p:sp>
        <p:nvSpPr>
          <p:cNvPr id="29" name="Picture Placeholder 13">
            <a:extLst>
              <a:ext uri="{FF2B5EF4-FFF2-40B4-BE49-F238E27FC236}">
                <a16:creationId xmlns:a16="http://schemas.microsoft.com/office/drawing/2014/main" id="{23828D3F-32F7-488B-81DB-C980D60C20B3}"/>
              </a:ext>
            </a:extLst>
          </p:cNvPr>
          <p:cNvSpPr>
            <a:spLocks noGrp="1"/>
          </p:cNvSpPr>
          <p:nvPr>
            <p:ph type="pic" sz="quarter" idx="42"/>
          </p:nvPr>
        </p:nvSpPr>
        <p:spPr>
          <a:xfrm>
            <a:off x="5190528" y="4726244"/>
            <a:ext cx="977682" cy="997938"/>
          </a:xfrm>
          <a:prstGeom prst="ellipse">
            <a:avLst/>
          </a:prstGeom>
          <a:solidFill>
            <a:schemeClr val="bg1"/>
          </a:solidFill>
          <a:ln w="19050">
            <a:solidFill>
              <a:schemeClr val="accent1"/>
            </a:solidFill>
          </a:ln>
        </p:spPr>
        <p:txBody>
          <a:bodyPr lIns="66124" tIns="66124" rIns="66124">
            <a:normAutofit/>
          </a:bodyPr>
          <a:lstStyle>
            <a:lvl1pPr>
              <a:defRPr sz="700">
                <a:solidFill>
                  <a:schemeClr val="bg1"/>
                </a:solidFill>
              </a:defRPr>
            </a:lvl1pPr>
          </a:lstStyle>
          <a:p>
            <a:endParaRPr lang="en-US" dirty="0"/>
          </a:p>
        </p:txBody>
      </p:sp>
    </p:spTree>
    <p:extLst>
      <p:ext uri="{BB962C8B-B14F-4D97-AF65-F5344CB8AC3E}">
        <p14:creationId xmlns:p14="http://schemas.microsoft.com/office/powerpoint/2010/main" val="1603349933"/>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Footer note here</a:t>
            </a:r>
          </a:p>
        </p:txBody>
      </p:sp>
      <p:sp>
        <p:nvSpPr>
          <p:cNvPr id="5" name="Slide Number Placeholder 4"/>
          <p:cNvSpPr>
            <a:spLocks noGrp="1"/>
          </p:cNvSpPr>
          <p:nvPr>
            <p:ph type="sldNum" sz="quarter" idx="12"/>
          </p:nvPr>
        </p:nvSpPr>
        <p:spPr/>
        <p:txBody>
          <a:bodyPr/>
          <a:lstStyle/>
          <a:p>
            <a:fld id="{96CFBBE5-C89E-5443-B1DC-F84CD39D365C}" type="slidenum">
              <a:rPr lang="en-US" smtClean="0"/>
              <a:t>‹#›</a:t>
            </a:fld>
            <a:endParaRPr lang="en-US" dirty="0"/>
          </a:p>
        </p:txBody>
      </p:sp>
      <p:sp>
        <p:nvSpPr>
          <p:cNvPr id="6" name="Frame 5">
            <a:extLst>
              <a:ext uri="{FF2B5EF4-FFF2-40B4-BE49-F238E27FC236}">
                <a16:creationId xmlns:a16="http://schemas.microsoft.com/office/drawing/2014/main" id="{CFD59455-49CE-4B49-B6A1-1B08DAECD207}"/>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Tree>
    <p:extLst>
      <p:ext uri="{BB962C8B-B14F-4D97-AF65-F5344CB8AC3E}">
        <p14:creationId xmlns:p14="http://schemas.microsoft.com/office/powerpoint/2010/main" val="2487157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Footer note here</a:t>
            </a:r>
          </a:p>
        </p:txBody>
      </p:sp>
      <p:sp>
        <p:nvSpPr>
          <p:cNvPr id="4" name="Slide Number Placeholder 3"/>
          <p:cNvSpPr>
            <a:spLocks noGrp="1"/>
          </p:cNvSpPr>
          <p:nvPr>
            <p:ph type="sldNum" sz="quarter" idx="12"/>
          </p:nvPr>
        </p:nvSpPr>
        <p:spPr/>
        <p:txBody>
          <a:bodyPr/>
          <a:lstStyle/>
          <a:p>
            <a:fld id="{96CFBBE5-C89E-5443-B1DC-F84CD39D365C}" type="slidenum">
              <a:rPr lang="en-US" smtClean="0"/>
              <a:t>‹#›</a:t>
            </a:fld>
            <a:endParaRPr lang="en-US" dirty="0"/>
          </a:p>
        </p:txBody>
      </p:sp>
      <p:sp>
        <p:nvSpPr>
          <p:cNvPr id="5" name="Frame 4">
            <a:extLst>
              <a:ext uri="{FF2B5EF4-FFF2-40B4-BE49-F238E27FC236}">
                <a16:creationId xmlns:a16="http://schemas.microsoft.com/office/drawing/2014/main" id="{C6C9F478-8103-425C-992A-5532071989A5}"/>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spTree>
    <p:extLst>
      <p:ext uri="{BB962C8B-B14F-4D97-AF65-F5344CB8AC3E}">
        <p14:creationId xmlns:p14="http://schemas.microsoft.com/office/powerpoint/2010/main" val="1542532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Closing/Thankyou Slide 2">
    <p:bg>
      <p:bgRef idx="1001">
        <a:schemeClr val="bg2"/>
      </p:bgRef>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258840E-FED5-344C-91D7-46898DE023F3}"/>
              </a:ext>
            </a:extLst>
          </p:cNvPr>
          <p:cNvSpPr>
            <a:spLocks noGrp="1"/>
          </p:cNvSpPr>
          <p:nvPr>
            <p:ph type="ctrTitle" hasCustomPrompt="1"/>
          </p:nvPr>
        </p:nvSpPr>
        <p:spPr>
          <a:xfrm>
            <a:off x="1850424" y="2749627"/>
            <a:ext cx="3157153" cy="515578"/>
          </a:xfrm>
        </p:spPr>
        <p:txBody>
          <a:bodyPr anchor="ctr">
            <a:normAutofit/>
          </a:bodyPr>
          <a:lstStyle>
            <a:lvl1pPr algn="ctr">
              <a:defRPr sz="2400">
                <a:solidFill>
                  <a:schemeClr val="tx1"/>
                </a:solidFill>
              </a:defRPr>
            </a:lvl1pPr>
          </a:lstStyle>
          <a:p>
            <a:r>
              <a:rPr lang="en-US"/>
              <a:t>Thank you</a:t>
            </a:r>
          </a:p>
        </p:txBody>
      </p:sp>
      <p:sp>
        <p:nvSpPr>
          <p:cNvPr id="9" name="Frame 8">
            <a:extLst>
              <a:ext uri="{FF2B5EF4-FFF2-40B4-BE49-F238E27FC236}">
                <a16:creationId xmlns:a16="http://schemas.microsoft.com/office/drawing/2014/main" id="{278C1DAF-C2A1-4051-B87B-FFF08A369F69}"/>
              </a:ext>
            </a:extLst>
          </p:cNvPr>
          <p:cNvSpPr/>
          <p:nvPr userDrawn="1"/>
        </p:nvSpPr>
        <p:spPr>
          <a:xfrm>
            <a:off x="0" y="0"/>
            <a:ext cx="6858000" cy="9906000"/>
          </a:xfrm>
          <a:prstGeom prst="frame">
            <a:avLst>
              <a:gd name="adj1" fmla="val 1495"/>
            </a:avLst>
          </a:prstGeom>
          <a:solidFill>
            <a:schemeClr val="bg2">
              <a:lumMod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Source Sans Pro" panose="020B0503030403020204" pitchFamily="34" charset="0"/>
            </a:endParaRPr>
          </a:p>
        </p:txBody>
      </p:sp>
      <p:pic>
        <p:nvPicPr>
          <p:cNvPr id="11" name="Picture 10">
            <a:extLst>
              <a:ext uri="{FF2B5EF4-FFF2-40B4-BE49-F238E27FC236}">
                <a16:creationId xmlns:a16="http://schemas.microsoft.com/office/drawing/2014/main" id="{EC3EB620-A3E0-F54F-B9B4-2C3C8FE75240}"/>
              </a:ext>
            </a:extLst>
          </p:cNvPr>
          <p:cNvPicPr>
            <a:picLocks noChangeAspect="1"/>
          </p:cNvPicPr>
          <p:nvPr userDrawn="1"/>
        </p:nvPicPr>
        <p:blipFill rotWithShape="1">
          <a:blip r:embed="rId2">
            <a:alphaModFix amt="9000"/>
          </a:blip>
          <a:srcRect t="-2861" r="35350" b="-345"/>
          <a:stretch/>
        </p:blipFill>
        <p:spPr>
          <a:xfrm>
            <a:off x="2873829" y="380490"/>
            <a:ext cx="3984171" cy="7600753"/>
          </a:xfrm>
          <a:prstGeom prst="rect">
            <a:avLst/>
          </a:prstGeom>
        </p:spPr>
      </p:pic>
      <p:sp>
        <p:nvSpPr>
          <p:cNvPr id="8" name="TextBox 7">
            <a:extLst>
              <a:ext uri="{FF2B5EF4-FFF2-40B4-BE49-F238E27FC236}">
                <a16:creationId xmlns:a16="http://schemas.microsoft.com/office/drawing/2014/main" id="{E7E58FE7-80BD-DF59-B92D-D02CF07CAADC}"/>
              </a:ext>
            </a:extLst>
          </p:cNvPr>
          <p:cNvSpPr txBox="1"/>
          <p:nvPr userDrawn="1"/>
        </p:nvSpPr>
        <p:spPr>
          <a:xfrm>
            <a:off x="1349512" y="8685463"/>
            <a:ext cx="181925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i="0" kern="1200" dirty="0">
                <a:solidFill>
                  <a:schemeClr val="tx1"/>
                </a:solidFill>
                <a:effectLst/>
                <a:latin typeface="Source Sans Pro" panose="020B0503030403020204" pitchFamily="34" charset="0"/>
                <a:ea typeface="+mn-ea"/>
                <a:cs typeface="Calibri Light" panose="020F0302020204030204" pitchFamily="34" charset="0"/>
              </a:rPr>
              <a:t>Brought to you by</a:t>
            </a:r>
          </a:p>
        </p:txBody>
      </p:sp>
      <p:pic>
        <p:nvPicPr>
          <p:cNvPr id="13" name="Graphic 12">
            <a:extLst>
              <a:ext uri="{FF2B5EF4-FFF2-40B4-BE49-F238E27FC236}">
                <a16:creationId xmlns:a16="http://schemas.microsoft.com/office/drawing/2014/main" id="{FEF6AB12-4894-7D0F-98C1-01639028FE2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88973" y="9047522"/>
            <a:ext cx="1140330" cy="505712"/>
          </a:xfrm>
          <a:prstGeom prst="rect">
            <a:avLst/>
          </a:prstGeom>
        </p:spPr>
      </p:pic>
      <p:sp>
        <p:nvSpPr>
          <p:cNvPr id="15" name="TextBox 14">
            <a:extLst>
              <a:ext uri="{FF2B5EF4-FFF2-40B4-BE49-F238E27FC236}">
                <a16:creationId xmlns:a16="http://schemas.microsoft.com/office/drawing/2014/main" id="{E7A82BA4-673F-1505-745D-26AA2CDF6804}"/>
              </a:ext>
            </a:extLst>
          </p:cNvPr>
          <p:cNvSpPr txBox="1"/>
          <p:nvPr userDrawn="1"/>
        </p:nvSpPr>
        <p:spPr>
          <a:xfrm>
            <a:off x="3596102" y="8685463"/>
            <a:ext cx="1819253" cy="246221"/>
          </a:xfrm>
          <a:prstGeom prst="rect">
            <a:avLst/>
          </a:prstGeom>
          <a:noFill/>
        </p:spPr>
        <p:txBody>
          <a:bodyPr wrap="square" rtlCol="0">
            <a:spAutoFit/>
          </a:bodyPr>
          <a:lstStyle/>
          <a:p>
            <a:pPr algn="ctr"/>
            <a:r>
              <a:rPr lang="en-GB" sz="1000" b="0" i="0" kern="1200" dirty="0">
                <a:solidFill>
                  <a:schemeClr val="tx1"/>
                </a:solidFill>
                <a:effectLst/>
                <a:latin typeface="Source Sans Pro" panose="020B0503030403020204" pitchFamily="34" charset="0"/>
                <a:ea typeface="+mn-ea"/>
                <a:cs typeface="Calibri Light" panose="020F0302020204030204" pitchFamily="34" charset="0"/>
              </a:rPr>
              <a:t>In partnership with </a:t>
            </a:r>
          </a:p>
        </p:txBody>
      </p:sp>
      <p:cxnSp>
        <p:nvCxnSpPr>
          <p:cNvPr id="17" name="Straight Connector 16">
            <a:extLst>
              <a:ext uri="{FF2B5EF4-FFF2-40B4-BE49-F238E27FC236}">
                <a16:creationId xmlns:a16="http://schemas.microsoft.com/office/drawing/2014/main" id="{B120BB1E-453C-1865-D259-C9FBF5AB671D}"/>
              </a:ext>
            </a:extLst>
          </p:cNvPr>
          <p:cNvCxnSpPr>
            <a:cxnSpLocks/>
          </p:cNvCxnSpPr>
          <p:nvPr userDrawn="1"/>
        </p:nvCxnSpPr>
        <p:spPr>
          <a:xfrm>
            <a:off x="3402226" y="8777781"/>
            <a:ext cx="0" cy="775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59A1880A-4549-A972-CFEB-DC101B465F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991676" y="9000303"/>
            <a:ext cx="1140326" cy="610889"/>
          </a:xfrm>
          <a:prstGeom prst="rect">
            <a:avLst/>
          </a:prstGeom>
        </p:spPr>
      </p:pic>
      <p:pic>
        <p:nvPicPr>
          <p:cNvPr id="5" name="Picture 4">
            <a:extLst>
              <a:ext uri="{FF2B5EF4-FFF2-40B4-BE49-F238E27FC236}">
                <a16:creationId xmlns:a16="http://schemas.microsoft.com/office/drawing/2014/main" id="{D79595CC-901B-0A8B-EB00-B3984EB953B1}"/>
              </a:ext>
            </a:extLst>
          </p:cNvPr>
          <p:cNvPicPr>
            <a:picLocks noChangeAspect="1"/>
          </p:cNvPicPr>
          <p:nvPr userDrawn="1"/>
        </p:nvPicPr>
        <p:blipFill>
          <a:blip r:embed="rId7"/>
          <a:stretch>
            <a:fillRect/>
          </a:stretch>
        </p:blipFill>
        <p:spPr>
          <a:xfrm>
            <a:off x="1850424" y="1872078"/>
            <a:ext cx="3157153" cy="688833"/>
          </a:xfrm>
          <a:prstGeom prst="rect">
            <a:avLst/>
          </a:prstGeom>
        </p:spPr>
      </p:pic>
    </p:spTree>
    <p:extLst>
      <p:ext uri="{BB962C8B-B14F-4D97-AF65-F5344CB8AC3E}">
        <p14:creationId xmlns:p14="http://schemas.microsoft.com/office/powerpoint/2010/main" val="159294088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Agenda slide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6CFBBE5-C89E-5443-B1DC-F84CD39D365C}" type="slidenum">
              <a:rPr lang="en-US" smtClean="0"/>
              <a:pPr/>
              <a:t>‹#›</a:t>
            </a:fld>
            <a:endParaRPr lang="en-US" dirty="0"/>
          </a:p>
        </p:txBody>
      </p:sp>
      <p:sp>
        <p:nvSpPr>
          <p:cNvPr id="8" name="Frame 7">
            <a:extLst>
              <a:ext uri="{FF2B5EF4-FFF2-40B4-BE49-F238E27FC236}">
                <a16:creationId xmlns:a16="http://schemas.microsoft.com/office/drawing/2014/main" id="{0D961AFD-2374-4570-B4A2-7D8EF48D146A}"/>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9" name="Title 1">
            <a:extLst>
              <a:ext uri="{FF2B5EF4-FFF2-40B4-BE49-F238E27FC236}">
                <a16:creationId xmlns:a16="http://schemas.microsoft.com/office/drawing/2014/main" id="{BC74C51B-812D-4DDD-A486-25CB748ED226}"/>
              </a:ext>
            </a:extLst>
          </p:cNvPr>
          <p:cNvSpPr>
            <a:spLocks noGrp="1"/>
          </p:cNvSpPr>
          <p:nvPr>
            <p:ph type="title" hasCustomPrompt="1"/>
          </p:nvPr>
        </p:nvSpPr>
        <p:spPr>
          <a:xfrm>
            <a:off x="881629" y="1213477"/>
            <a:ext cx="5539896" cy="559443"/>
          </a:xfrm>
        </p:spPr>
        <p:txBody>
          <a:bodyPr/>
          <a:lstStyle>
            <a:lvl1pPr>
              <a:defRPr sz="3200"/>
            </a:lvl1pPr>
          </a:lstStyle>
          <a:p>
            <a:r>
              <a:rPr lang="en-US"/>
              <a:t>Contents</a:t>
            </a:r>
            <a:endParaRPr lang="en-GB"/>
          </a:p>
        </p:txBody>
      </p:sp>
      <p:sp>
        <p:nvSpPr>
          <p:cNvPr id="10" name="Text Placeholder 4">
            <a:extLst>
              <a:ext uri="{FF2B5EF4-FFF2-40B4-BE49-F238E27FC236}">
                <a16:creationId xmlns:a16="http://schemas.microsoft.com/office/drawing/2014/main" id="{FCE9C085-808B-444E-B538-669811400FE7}"/>
              </a:ext>
            </a:extLst>
          </p:cNvPr>
          <p:cNvSpPr>
            <a:spLocks noGrp="1"/>
          </p:cNvSpPr>
          <p:nvPr>
            <p:ph type="body" sz="quarter" idx="13" hasCustomPrompt="1"/>
          </p:nvPr>
        </p:nvSpPr>
        <p:spPr>
          <a:xfrm>
            <a:off x="934897" y="1772920"/>
            <a:ext cx="5486627" cy="2085690"/>
          </a:xfrm>
        </p:spPr>
        <p:txBody>
          <a:bodyPr/>
          <a:lstStyle>
            <a:lvl1pPr marL="0" indent="0">
              <a:lnSpc>
                <a:spcPct val="150000"/>
              </a:lnSpc>
              <a:buNone/>
              <a:tabLst>
                <a:tab pos="4572000" algn="l"/>
              </a:tabLst>
              <a:defRPr sz="1600">
                <a:solidFill>
                  <a:schemeClr val="tx2"/>
                </a:solidFill>
              </a:defRPr>
            </a:lvl1pPr>
            <a:lvl2pPr marL="0" indent="0">
              <a:lnSpc>
                <a:spcPct val="150000"/>
              </a:lnSpc>
              <a:buNone/>
              <a:tabLst>
                <a:tab pos="4572000" algn="l"/>
              </a:tabLst>
              <a:defRPr sz="1600">
                <a:solidFill>
                  <a:schemeClr val="accent1"/>
                </a:solidFill>
              </a:defRPr>
            </a:lvl2pPr>
            <a:lvl3pPr marL="0" indent="0">
              <a:lnSpc>
                <a:spcPct val="150000"/>
              </a:lnSpc>
              <a:buNone/>
              <a:tabLst>
                <a:tab pos="4572000" algn="l"/>
              </a:tabLst>
              <a:defRPr sz="1600">
                <a:solidFill>
                  <a:schemeClr val="tx2"/>
                </a:solidFill>
              </a:defRPr>
            </a:lvl3pPr>
            <a:lvl4pPr marL="0" indent="0">
              <a:lnSpc>
                <a:spcPct val="150000"/>
              </a:lnSpc>
              <a:buNone/>
              <a:tabLst>
                <a:tab pos="4572000" algn="l"/>
              </a:tabLst>
              <a:defRPr sz="1600">
                <a:solidFill>
                  <a:schemeClr val="accent1"/>
                </a:solidFill>
              </a:defRPr>
            </a:lvl4pPr>
            <a:lvl5pPr marL="0" indent="0">
              <a:lnSpc>
                <a:spcPct val="150000"/>
              </a:lnSpc>
              <a:buNone/>
              <a:tabLst>
                <a:tab pos="4572000" algn="l"/>
              </a:tabLst>
              <a:defRPr sz="1600">
                <a:solidFill>
                  <a:schemeClr val="tx2"/>
                </a:solidFill>
              </a:defRPr>
            </a:lvl5pPr>
          </a:lstStyle>
          <a:p>
            <a:pPr lvl="0"/>
            <a:r>
              <a:rPr lang="en-US"/>
              <a:t>Click to edit Master text styles	01</a:t>
            </a:r>
          </a:p>
          <a:p>
            <a:pPr lvl="1"/>
            <a:r>
              <a:rPr lang="en-US"/>
              <a:t>Second level	02</a:t>
            </a:r>
          </a:p>
          <a:p>
            <a:pPr lvl="2"/>
            <a:r>
              <a:rPr lang="en-US"/>
              <a:t>Third level	03</a:t>
            </a:r>
          </a:p>
          <a:p>
            <a:pPr lvl="3"/>
            <a:r>
              <a:rPr lang="en-US"/>
              <a:t>Fourth level	04</a:t>
            </a:r>
          </a:p>
          <a:p>
            <a:pPr lvl="4"/>
            <a:r>
              <a:rPr lang="en-US"/>
              <a:t>Fifth level	05</a:t>
            </a:r>
            <a:endParaRPr lang="en-GB"/>
          </a:p>
        </p:txBody>
      </p:sp>
      <p:pic>
        <p:nvPicPr>
          <p:cNvPr id="3" name="Picture 2">
            <a:extLst>
              <a:ext uri="{FF2B5EF4-FFF2-40B4-BE49-F238E27FC236}">
                <a16:creationId xmlns:a16="http://schemas.microsoft.com/office/drawing/2014/main" id="{87610792-2033-D545-8410-29D2EB2D846B}"/>
              </a:ext>
            </a:extLst>
          </p:cNvPr>
          <p:cNvPicPr>
            <a:picLocks noChangeAspect="1"/>
          </p:cNvPicPr>
          <p:nvPr userDrawn="1"/>
        </p:nvPicPr>
        <p:blipFill>
          <a:blip r:embed="rId2"/>
          <a:stretch>
            <a:fillRect/>
          </a:stretch>
        </p:blipFill>
        <p:spPr>
          <a:xfrm>
            <a:off x="3217316" y="9006519"/>
            <a:ext cx="423368" cy="504705"/>
          </a:xfrm>
          <a:prstGeom prst="rect">
            <a:avLst/>
          </a:prstGeom>
        </p:spPr>
      </p:pic>
    </p:spTree>
    <p:extLst>
      <p:ext uri="{BB962C8B-B14F-4D97-AF65-F5344CB8AC3E}">
        <p14:creationId xmlns:p14="http://schemas.microsoft.com/office/powerpoint/2010/main" val="2565043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Agenda slide 2">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6CFBBE5-C89E-5443-B1DC-F84CD39D365C}" type="slidenum">
              <a:rPr lang="en-US" smtClean="0"/>
              <a:pPr/>
              <a:t>‹#›</a:t>
            </a:fld>
            <a:endParaRPr lang="en-US" dirty="0"/>
          </a:p>
        </p:txBody>
      </p:sp>
      <p:sp>
        <p:nvSpPr>
          <p:cNvPr id="8" name="Frame 7">
            <a:extLst>
              <a:ext uri="{FF2B5EF4-FFF2-40B4-BE49-F238E27FC236}">
                <a16:creationId xmlns:a16="http://schemas.microsoft.com/office/drawing/2014/main" id="{0D961AFD-2374-4570-B4A2-7D8EF48D146A}"/>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7" name="Title 1">
            <a:extLst>
              <a:ext uri="{FF2B5EF4-FFF2-40B4-BE49-F238E27FC236}">
                <a16:creationId xmlns:a16="http://schemas.microsoft.com/office/drawing/2014/main" id="{85AD8CCE-230A-451A-99BE-DDB639C10EFD}"/>
              </a:ext>
            </a:extLst>
          </p:cNvPr>
          <p:cNvSpPr>
            <a:spLocks noGrp="1"/>
          </p:cNvSpPr>
          <p:nvPr>
            <p:ph type="title" hasCustomPrompt="1"/>
          </p:nvPr>
        </p:nvSpPr>
        <p:spPr>
          <a:xfrm>
            <a:off x="881629" y="1213477"/>
            <a:ext cx="5539896" cy="515901"/>
          </a:xfrm>
        </p:spPr>
        <p:txBody>
          <a:bodyPr/>
          <a:lstStyle>
            <a:lvl1pPr>
              <a:defRPr sz="3200">
                <a:solidFill>
                  <a:schemeClr val="bg1"/>
                </a:solidFill>
              </a:defRPr>
            </a:lvl1pPr>
          </a:lstStyle>
          <a:p>
            <a:r>
              <a:rPr lang="en-US"/>
              <a:t>Contents</a:t>
            </a:r>
            <a:endParaRPr lang="en-GB"/>
          </a:p>
        </p:txBody>
      </p:sp>
      <p:sp>
        <p:nvSpPr>
          <p:cNvPr id="10" name="Text Placeholder 4">
            <a:extLst>
              <a:ext uri="{FF2B5EF4-FFF2-40B4-BE49-F238E27FC236}">
                <a16:creationId xmlns:a16="http://schemas.microsoft.com/office/drawing/2014/main" id="{1B3B3606-F6C8-4E06-B593-5B12E9975FA1}"/>
              </a:ext>
            </a:extLst>
          </p:cNvPr>
          <p:cNvSpPr>
            <a:spLocks noGrp="1"/>
          </p:cNvSpPr>
          <p:nvPr>
            <p:ph type="body" sz="quarter" idx="13" hasCustomPrompt="1"/>
          </p:nvPr>
        </p:nvSpPr>
        <p:spPr>
          <a:xfrm>
            <a:off x="934897" y="1772920"/>
            <a:ext cx="5486627" cy="2085690"/>
          </a:xfrm>
        </p:spPr>
        <p:txBody>
          <a:bodyPr/>
          <a:lstStyle>
            <a:lvl1pPr marL="0" indent="0">
              <a:lnSpc>
                <a:spcPct val="150000"/>
              </a:lnSpc>
              <a:buNone/>
              <a:tabLst>
                <a:tab pos="4572000" algn="l"/>
              </a:tabLst>
              <a:defRPr sz="1600">
                <a:solidFill>
                  <a:schemeClr val="bg1"/>
                </a:solidFill>
              </a:defRPr>
            </a:lvl1pPr>
            <a:lvl2pPr marL="0" indent="0">
              <a:lnSpc>
                <a:spcPct val="150000"/>
              </a:lnSpc>
              <a:buNone/>
              <a:tabLst>
                <a:tab pos="4572000" algn="l"/>
              </a:tabLst>
              <a:defRPr sz="1600">
                <a:solidFill>
                  <a:schemeClr val="bg1"/>
                </a:solidFill>
              </a:defRPr>
            </a:lvl2pPr>
            <a:lvl3pPr marL="0" indent="0">
              <a:lnSpc>
                <a:spcPct val="150000"/>
              </a:lnSpc>
              <a:buNone/>
              <a:tabLst>
                <a:tab pos="4572000" algn="l"/>
              </a:tabLst>
              <a:defRPr sz="1600">
                <a:solidFill>
                  <a:schemeClr val="bg1"/>
                </a:solidFill>
              </a:defRPr>
            </a:lvl3pPr>
            <a:lvl4pPr marL="0" indent="0">
              <a:lnSpc>
                <a:spcPct val="150000"/>
              </a:lnSpc>
              <a:buNone/>
              <a:tabLst>
                <a:tab pos="4572000" algn="l"/>
              </a:tabLst>
              <a:defRPr sz="1600">
                <a:solidFill>
                  <a:schemeClr val="bg1"/>
                </a:solidFill>
              </a:defRPr>
            </a:lvl4pPr>
            <a:lvl5pPr marL="0" indent="0">
              <a:lnSpc>
                <a:spcPct val="150000"/>
              </a:lnSpc>
              <a:buNone/>
              <a:tabLst>
                <a:tab pos="4572000" algn="l"/>
              </a:tabLst>
              <a:defRPr sz="1600">
                <a:solidFill>
                  <a:schemeClr val="bg1"/>
                </a:solidFill>
              </a:defRPr>
            </a:lvl5pPr>
          </a:lstStyle>
          <a:p>
            <a:pPr lvl="0"/>
            <a:r>
              <a:rPr lang="en-US"/>
              <a:t>Click to edit Master text styles	01</a:t>
            </a:r>
          </a:p>
          <a:p>
            <a:pPr lvl="1"/>
            <a:r>
              <a:rPr lang="en-US"/>
              <a:t>Second level	02</a:t>
            </a:r>
          </a:p>
          <a:p>
            <a:pPr lvl="2"/>
            <a:r>
              <a:rPr lang="en-US"/>
              <a:t>Third level	03</a:t>
            </a:r>
          </a:p>
          <a:p>
            <a:pPr lvl="3"/>
            <a:r>
              <a:rPr lang="en-US"/>
              <a:t>Fourth level	04</a:t>
            </a:r>
          </a:p>
          <a:p>
            <a:pPr lvl="4"/>
            <a:r>
              <a:rPr lang="en-US"/>
              <a:t>Fifth level	05</a:t>
            </a:r>
            <a:endParaRPr lang="en-GB"/>
          </a:p>
        </p:txBody>
      </p:sp>
      <p:pic>
        <p:nvPicPr>
          <p:cNvPr id="11" name="Picture 10">
            <a:extLst>
              <a:ext uri="{FF2B5EF4-FFF2-40B4-BE49-F238E27FC236}">
                <a16:creationId xmlns:a16="http://schemas.microsoft.com/office/drawing/2014/main" id="{64A00460-DB28-9942-8F25-60DE6E9D6863}"/>
              </a:ext>
            </a:extLst>
          </p:cNvPr>
          <p:cNvPicPr>
            <a:picLocks noChangeAspect="1"/>
          </p:cNvPicPr>
          <p:nvPr userDrawn="1"/>
        </p:nvPicPr>
        <p:blipFill>
          <a:blip r:embed="rId2"/>
          <a:stretch>
            <a:fillRect/>
          </a:stretch>
        </p:blipFill>
        <p:spPr>
          <a:xfrm>
            <a:off x="3217316" y="9006519"/>
            <a:ext cx="423368" cy="504705"/>
          </a:xfrm>
          <a:prstGeom prst="rect">
            <a:avLst/>
          </a:prstGeom>
        </p:spPr>
      </p:pic>
    </p:spTree>
    <p:extLst>
      <p:ext uri="{BB962C8B-B14F-4D97-AF65-F5344CB8AC3E}">
        <p14:creationId xmlns:p14="http://schemas.microsoft.com/office/powerpoint/2010/main" val="3400678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chemeClr val="accent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24AE177-3214-4C04-9000-41F4743B1D1B}"/>
              </a:ext>
            </a:extLst>
          </p:cNvPr>
          <p:cNvSpPr>
            <a:spLocks noGrp="1"/>
          </p:cNvSpPr>
          <p:nvPr>
            <p:ph type="ctrTitle" hasCustomPrompt="1"/>
          </p:nvPr>
        </p:nvSpPr>
        <p:spPr>
          <a:xfrm>
            <a:off x="1891862" y="1729074"/>
            <a:ext cx="4378305" cy="460502"/>
          </a:xfrm>
        </p:spPr>
        <p:txBody>
          <a:bodyPr wrap="square" anchor="ctr" anchorCtr="0">
            <a:spAutoFit/>
          </a:bodyPr>
          <a:lstStyle>
            <a:lvl1pPr algn="l">
              <a:defRPr sz="2800" b="0" i="0">
                <a:solidFill>
                  <a:schemeClr val="bg1"/>
                </a:solidFill>
                <a:latin typeface="Aleo" panose="020F0502020204030203" pitchFamily="34" charset="77"/>
              </a:defRPr>
            </a:lvl1pPr>
          </a:lstStyle>
          <a:p>
            <a:r>
              <a:rPr lang="en-US"/>
              <a:t>Presentation title</a:t>
            </a:r>
          </a:p>
        </p:txBody>
      </p:sp>
      <p:sp>
        <p:nvSpPr>
          <p:cNvPr id="33" name="Frame 32">
            <a:extLst>
              <a:ext uri="{FF2B5EF4-FFF2-40B4-BE49-F238E27FC236}">
                <a16:creationId xmlns:a16="http://schemas.microsoft.com/office/drawing/2014/main" id="{EB20DC36-6E66-4DD8-BB3E-6C304203A352}"/>
              </a:ext>
            </a:extLst>
          </p:cNvPr>
          <p:cNvSpPr/>
          <p:nvPr userDrawn="1"/>
        </p:nvSpPr>
        <p:spPr>
          <a:xfrm>
            <a:off x="0" y="0"/>
            <a:ext cx="6858000" cy="9906000"/>
          </a:xfrm>
          <a:prstGeom prst="frame">
            <a:avLst>
              <a:gd name="adj1" fmla="val 1495"/>
            </a:avLst>
          </a:prstGeom>
          <a:solidFill>
            <a:schemeClr val="bg2">
              <a:lumMod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cxnSp>
        <p:nvCxnSpPr>
          <p:cNvPr id="15" name="Straight Connector 14">
            <a:extLst>
              <a:ext uri="{FF2B5EF4-FFF2-40B4-BE49-F238E27FC236}">
                <a16:creationId xmlns:a16="http://schemas.microsoft.com/office/drawing/2014/main" id="{D3F342F9-34A2-492B-9DF1-9D77BB8E39F2}"/>
              </a:ext>
            </a:extLst>
          </p:cNvPr>
          <p:cNvCxnSpPr>
            <a:cxnSpLocks/>
          </p:cNvCxnSpPr>
          <p:nvPr userDrawn="1"/>
        </p:nvCxnSpPr>
        <p:spPr>
          <a:xfrm>
            <a:off x="1601105" y="1671325"/>
            <a:ext cx="0" cy="576000"/>
          </a:xfrm>
          <a:prstGeom prst="line">
            <a:avLst/>
          </a:prstGeom>
          <a:ln w="12700">
            <a:solidFill>
              <a:schemeClr val="bg1"/>
            </a:solidFill>
          </a:ln>
        </p:spPr>
        <p:style>
          <a:lnRef idx="3">
            <a:schemeClr val="accent1"/>
          </a:lnRef>
          <a:fillRef idx="0">
            <a:schemeClr val="accent1"/>
          </a:fillRef>
          <a:effectRef idx="2">
            <a:schemeClr val="accent1"/>
          </a:effectRef>
          <a:fontRef idx="minor">
            <a:schemeClr val="tx1"/>
          </a:fontRef>
        </p:style>
      </p:cxnSp>
      <p:pic>
        <p:nvPicPr>
          <p:cNvPr id="11" name="Picture 10">
            <a:extLst>
              <a:ext uri="{FF2B5EF4-FFF2-40B4-BE49-F238E27FC236}">
                <a16:creationId xmlns:a16="http://schemas.microsoft.com/office/drawing/2014/main" id="{418145A9-EFF3-BB48-902C-EE3EC8A5A146}"/>
              </a:ext>
            </a:extLst>
          </p:cNvPr>
          <p:cNvPicPr>
            <a:picLocks noChangeAspect="1"/>
          </p:cNvPicPr>
          <p:nvPr userDrawn="1"/>
        </p:nvPicPr>
        <p:blipFill>
          <a:blip r:embed="rId2"/>
          <a:stretch>
            <a:fillRect/>
          </a:stretch>
        </p:blipFill>
        <p:spPr>
          <a:xfrm>
            <a:off x="715329" y="1530412"/>
            <a:ext cx="601370" cy="718670"/>
          </a:xfrm>
          <a:prstGeom prst="rect">
            <a:avLst/>
          </a:prstGeom>
        </p:spPr>
      </p:pic>
    </p:spTree>
    <p:extLst>
      <p:ext uri="{BB962C8B-B14F-4D97-AF65-F5344CB8AC3E}">
        <p14:creationId xmlns:p14="http://schemas.microsoft.com/office/powerpoint/2010/main" val="395076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blipFill dpi="0" rotWithShape="1">
          <a:blip r:embed="rId2">
            <a:lum/>
          </a:blip>
          <a:srcRect/>
          <a:stretch>
            <a:fillRect l="-57000" r="-5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5FC07B-EF55-4140-9F74-8D7E84291C3C}"/>
              </a:ext>
            </a:extLst>
          </p:cNvPr>
          <p:cNvSpPr/>
          <p:nvPr userDrawn="1"/>
        </p:nvSpPr>
        <p:spPr>
          <a:xfrm flipV="1">
            <a:off x="7144" y="6565691"/>
            <a:ext cx="6850856" cy="2128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ame 32">
            <a:extLst>
              <a:ext uri="{FF2B5EF4-FFF2-40B4-BE49-F238E27FC236}">
                <a16:creationId xmlns:a16="http://schemas.microsoft.com/office/drawing/2014/main" id="{EB20DC36-6E66-4DD8-BB3E-6C304203A352}"/>
              </a:ext>
            </a:extLst>
          </p:cNvPr>
          <p:cNvSpPr/>
          <p:nvPr userDrawn="1"/>
        </p:nvSpPr>
        <p:spPr>
          <a:xfrm>
            <a:off x="0" y="0"/>
            <a:ext cx="6858000" cy="9906000"/>
          </a:xfrm>
          <a:prstGeom prst="frame">
            <a:avLst>
              <a:gd name="adj1" fmla="val 1495"/>
            </a:avLst>
          </a:prstGeom>
          <a:solidFill>
            <a:schemeClr val="bg2">
              <a:lumMod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
        <p:nvSpPr>
          <p:cNvPr id="7" name="TextBox 6">
            <a:extLst>
              <a:ext uri="{FF2B5EF4-FFF2-40B4-BE49-F238E27FC236}">
                <a16:creationId xmlns:a16="http://schemas.microsoft.com/office/drawing/2014/main" id="{AD60DF70-CF66-47DE-A2F4-48939DC550FC}"/>
              </a:ext>
            </a:extLst>
          </p:cNvPr>
          <p:cNvSpPr txBox="1"/>
          <p:nvPr userDrawn="1"/>
        </p:nvSpPr>
        <p:spPr>
          <a:xfrm>
            <a:off x="6959598" y="1"/>
            <a:ext cx="2586136" cy="1908211"/>
          </a:xfrm>
          <a:prstGeom prst="rect">
            <a:avLst/>
          </a:prstGeom>
          <a:noFill/>
        </p:spPr>
        <p:txBody>
          <a:bodyPr wrap="square" lIns="91412" tIns="45718" rIns="91412" bIns="45718" rtlCol="0">
            <a:spAutoFit/>
          </a:bodyPr>
          <a:lstStyle/>
          <a:p>
            <a:pPr algn="l"/>
            <a:r>
              <a:rPr lang="en-US" sz="1900" b="0" i="0" dirty="0">
                <a:effectLst/>
                <a:latin typeface="Europa-Regular" panose="02000000000000000000" pitchFamily="2" charset="77"/>
                <a:ea typeface="Samsung Sharp Sans Medium" charset="0"/>
                <a:cs typeface="Samsung Sharp Sans Medium" charset="0"/>
                <a:sym typeface="Helvetica Light"/>
              </a:rPr>
              <a:t>Image divider page</a:t>
            </a:r>
            <a:endParaRPr lang="en-US" sz="2500" b="0" i="0" dirty="0">
              <a:effectLst/>
              <a:latin typeface="Europa-Regular" panose="02000000000000000000" pitchFamily="2" charset="77"/>
              <a:ea typeface="Samsung Sharp Sans Medium" charset="0"/>
              <a:cs typeface="Samsung Sharp Sans Medium" charset="0"/>
              <a:sym typeface="Helvetica Light"/>
            </a:endParaRPr>
          </a:p>
          <a:p>
            <a:pPr algn="l"/>
            <a:endParaRPr lang="en-GB" sz="1100" b="0" i="0" dirty="0">
              <a:latin typeface="Europa-Regular" panose="02000000000000000000" pitchFamily="2" charset="77"/>
              <a:ea typeface="Samsung Sharp Sans Medium" charset="0"/>
              <a:cs typeface="Samsung Sharp Sans Medium" charset="0"/>
            </a:endParaRPr>
          </a:p>
          <a:p>
            <a:pPr algn="l"/>
            <a:r>
              <a:rPr lang="en-GB" sz="1100" b="0" i="0" dirty="0">
                <a:latin typeface="Europa-Regular" panose="02000000000000000000" pitchFamily="2" charset="77"/>
                <a:ea typeface="Samsung Sharp Sans Medium" charset="0"/>
                <a:cs typeface="Samsung Sharp Sans Medium" charset="0"/>
              </a:rPr>
              <a:t>To replace the image in the background, click on the Design tab and then Format Background. </a:t>
            </a:r>
          </a:p>
          <a:p>
            <a:pPr algn="l"/>
            <a:endParaRPr lang="en-GB" sz="1100" b="0" i="0" dirty="0">
              <a:latin typeface="Europa-Regular" panose="02000000000000000000" pitchFamily="2" charset="77"/>
              <a:ea typeface="Samsung Sharp Sans Medium" charset="0"/>
              <a:cs typeface="Samsung Sharp Sans Medium" charset="0"/>
            </a:endParaRPr>
          </a:p>
          <a:p>
            <a:pPr algn="l"/>
            <a:r>
              <a:rPr lang="en-GB" sz="1100" b="0" i="0" dirty="0">
                <a:latin typeface="Europa-Regular" panose="02000000000000000000" pitchFamily="2" charset="77"/>
                <a:ea typeface="Samsung Sharp Sans Medium" charset="0"/>
                <a:cs typeface="Samsung Sharp Sans Medium" charset="0"/>
              </a:rPr>
              <a:t>To change the image, select Picture or texture fill. Under Picture Source click on Insert. Select your chosen picture for the background and click OPEN.</a:t>
            </a:r>
            <a:endParaRPr lang="en-GB" sz="2000" b="0" i="0" dirty="0">
              <a:latin typeface="Europa-Regular" panose="02000000000000000000" pitchFamily="2" charset="77"/>
              <a:ea typeface="Samsung Sharp Sans Medium" charset="0"/>
              <a:cs typeface="Samsung Sharp Sans Medium" charset="0"/>
            </a:endParaRPr>
          </a:p>
        </p:txBody>
      </p:sp>
      <p:sp>
        <p:nvSpPr>
          <p:cNvPr id="24" name="Title 1">
            <a:extLst>
              <a:ext uri="{FF2B5EF4-FFF2-40B4-BE49-F238E27FC236}">
                <a16:creationId xmlns:a16="http://schemas.microsoft.com/office/drawing/2014/main" id="{B24AE177-3214-4C04-9000-41F4743B1D1B}"/>
              </a:ext>
            </a:extLst>
          </p:cNvPr>
          <p:cNvSpPr>
            <a:spLocks noGrp="1"/>
          </p:cNvSpPr>
          <p:nvPr>
            <p:ph type="ctrTitle" hasCustomPrompt="1"/>
          </p:nvPr>
        </p:nvSpPr>
        <p:spPr>
          <a:xfrm>
            <a:off x="725268" y="7883562"/>
            <a:ext cx="2947322" cy="460502"/>
          </a:xfrm>
        </p:spPr>
        <p:txBody>
          <a:bodyPr wrap="square" anchor="t" anchorCtr="0">
            <a:spAutoFit/>
          </a:bodyPr>
          <a:lstStyle>
            <a:lvl1pPr algn="l">
              <a:defRPr sz="2800" b="0" i="0">
                <a:solidFill>
                  <a:schemeClr val="tx1"/>
                </a:solidFill>
                <a:latin typeface="Aleo" panose="020F0502020204030203" pitchFamily="34" charset="77"/>
              </a:defRPr>
            </a:lvl1pPr>
          </a:lstStyle>
          <a:p>
            <a:r>
              <a:rPr lang="en-US"/>
              <a:t>Presentation title</a:t>
            </a:r>
          </a:p>
        </p:txBody>
      </p:sp>
      <p:cxnSp>
        <p:nvCxnSpPr>
          <p:cNvPr id="12" name="Straight Connector 11">
            <a:extLst>
              <a:ext uri="{FF2B5EF4-FFF2-40B4-BE49-F238E27FC236}">
                <a16:creationId xmlns:a16="http://schemas.microsoft.com/office/drawing/2014/main" id="{C38E0230-62E8-4F4D-95B5-9911645E1747}"/>
              </a:ext>
            </a:extLst>
          </p:cNvPr>
          <p:cNvCxnSpPr>
            <a:cxnSpLocks/>
          </p:cNvCxnSpPr>
          <p:nvPr userDrawn="1"/>
        </p:nvCxnSpPr>
        <p:spPr>
          <a:xfrm flipH="1">
            <a:off x="741503" y="7645630"/>
            <a:ext cx="576000" cy="0"/>
          </a:xfrm>
          <a:prstGeom prst="line">
            <a:avLst/>
          </a:prstGeom>
          <a:ln w="12700">
            <a:solidFill>
              <a:schemeClr val="tx1"/>
            </a:solidFill>
          </a:ln>
        </p:spPr>
        <p:style>
          <a:lnRef idx="3">
            <a:schemeClr val="accent1"/>
          </a:lnRef>
          <a:fillRef idx="0">
            <a:schemeClr val="accent1"/>
          </a:fillRef>
          <a:effectRef idx="2">
            <a:schemeClr val="accent1"/>
          </a:effectRef>
          <a:fontRef idx="minor">
            <a:schemeClr val="tx1"/>
          </a:fontRef>
        </p:style>
      </p:cxnSp>
      <p:pic>
        <p:nvPicPr>
          <p:cNvPr id="9" name="Picture 8">
            <a:extLst>
              <a:ext uri="{FF2B5EF4-FFF2-40B4-BE49-F238E27FC236}">
                <a16:creationId xmlns:a16="http://schemas.microsoft.com/office/drawing/2014/main" id="{23B99D06-CF5E-6745-8BC4-1A67EC579C19}"/>
              </a:ext>
            </a:extLst>
          </p:cNvPr>
          <p:cNvPicPr>
            <a:picLocks noChangeAspect="1"/>
          </p:cNvPicPr>
          <p:nvPr userDrawn="1"/>
        </p:nvPicPr>
        <p:blipFill>
          <a:blip r:embed="rId3"/>
          <a:stretch>
            <a:fillRect/>
          </a:stretch>
        </p:blipFill>
        <p:spPr>
          <a:xfrm>
            <a:off x="741503" y="6749791"/>
            <a:ext cx="601377" cy="716913"/>
          </a:xfrm>
          <a:prstGeom prst="rect">
            <a:avLst/>
          </a:prstGeom>
        </p:spPr>
      </p:pic>
    </p:spTree>
    <p:extLst>
      <p:ext uri="{BB962C8B-B14F-4D97-AF65-F5344CB8AC3E}">
        <p14:creationId xmlns:p14="http://schemas.microsoft.com/office/powerpoint/2010/main" val="1871782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349702"/>
          </a:xfrm>
        </p:spPr>
        <p:txBody>
          <a:bodyPr/>
          <a:lstStyle>
            <a:lvl1pPr>
              <a:defRPr sz="2000"/>
            </a:lvl1pPr>
          </a:lstStyle>
          <a:p>
            <a:r>
              <a:rPr lang="en-US"/>
              <a:t>Click to edit Master title style</a:t>
            </a:r>
          </a:p>
        </p:txBody>
      </p:sp>
      <p:sp>
        <p:nvSpPr>
          <p:cNvPr id="3" name="Content Placeholder 2"/>
          <p:cNvSpPr>
            <a:spLocks noGrp="1"/>
          </p:cNvSpPr>
          <p:nvPr>
            <p:ph idx="1"/>
          </p:nvPr>
        </p:nvSpPr>
        <p:spPr>
          <a:xfrm>
            <a:off x="471488" y="1626509"/>
            <a:ext cx="5915025" cy="1275084"/>
          </a:xfrm>
        </p:spPr>
        <p:txBody>
          <a:bodyPr/>
          <a:lstStyle>
            <a:lvl1pPr marL="174625" indent="-174625">
              <a:defRPr sz="1400"/>
            </a:lvl1pPr>
            <a:lvl2pPr marL="363538" indent="-174625">
              <a:defRPr sz="1400"/>
            </a:lvl2pPr>
            <a:lvl3pPr marL="363538" indent="-174625">
              <a:defRPr sz="1400"/>
            </a:lvl3pPr>
            <a:lvl4pPr marL="363538" indent="-174625">
              <a:defRPr sz="1400"/>
            </a:lvl4pPr>
            <a:lvl5pPr marL="363538" indent="-17462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Footer note here</a:t>
            </a:r>
          </a:p>
        </p:txBody>
      </p:sp>
      <p:sp>
        <p:nvSpPr>
          <p:cNvPr id="6" name="Slide Number Placeholder 5"/>
          <p:cNvSpPr>
            <a:spLocks noGrp="1"/>
          </p:cNvSpPr>
          <p:nvPr>
            <p:ph type="sldNum" sz="quarter" idx="12"/>
          </p:nvPr>
        </p:nvSpPr>
        <p:spPr/>
        <p:txBody>
          <a:bodyPr/>
          <a:lstStyle/>
          <a:p>
            <a:fld id="{96CFBBE5-C89E-5443-B1DC-F84CD39D365C}" type="slidenum">
              <a:rPr lang="en-US" smtClean="0"/>
              <a:pPr/>
              <a:t>‹#›</a:t>
            </a:fld>
            <a:endParaRPr lang="en-US" dirty="0"/>
          </a:p>
        </p:txBody>
      </p:sp>
      <p:sp>
        <p:nvSpPr>
          <p:cNvPr id="7" name="Text Placeholder 2">
            <a:extLst>
              <a:ext uri="{FF2B5EF4-FFF2-40B4-BE49-F238E27FC236}">
                <a16:creationId xmlns:a16="http://schemas.microsoft.com/office/drawing/2014/main" id="{C8A59822-DAB5-454E-930D-EA95FE61E3FF}"/>
              </a:ext>
            </a:extLst>
          </p:cNvPr>
          <p:cNvSpPr>
            <a:spLocks noGrp="1"/>
          </p:cNvSpPr>
          <p:nvPr>
            <p:ph type="body" idx="13" hasCustomPrompt="1"/>
          </p:nvPr>
        </p:nvSpPr>
        <p:spPr>
          <a:xfrm>
            <a:off x="472800" y="973083"/>
            <a:ext cx="5913713" cy="294302"/>
          </a:xfrm>
        </p:spPr>
        <p:txBody>
          <a:bodyPr wrap="square" anchor="t" anchorCtr="0">
            <a:spAutoFit/>
          </a:bodyPr>
          <a:lstStyle>
            <a:lvl1pPr marL="0" indent="0" algn="l">
              <a:buNone/>
              <a:defRPr sz="1600" b="0" i="0">
                <a:solidFill>
                  <a:schemeClr val="accent1"/>
                </a:solidFill>
                <a:latin typeface="Europa-Regular" panose="02000000000000000000" pitchFamily="2" charset="77"/>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Frame 7">
            <a:extLst>
              <a:ext uri="{FF2B5EF4-FFF2-40B4-BE49-F238E27FC236}">
                <a16:creationId xmlns:a16="http://schemas.microsoft.com/office/drawing/2014/main" id="{0D961AFD-2374-4570-B4A2-7D8EF48D146A}"/>
              </a:ext>
            </a:extLst>
          </p:cNvPr>
          <p:cNvSpPr/>
          <p:nvPr userDrawn="1"/>
        </p:nvSpPr>
        <p:spPr>
          <a:xfrm>
            <a:off x="0" y="0"/>
            <a:ext cx="6858000" cy="9906000"/>
          </a:xfrm>
          <a:prstGeom prst="frame">
            <a:avLst>
              <a:gd name="adj1" fmla="val 1495"/>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Europa-Regular" panose="02000000000000000000" pitchFamily="2" charset="77"/>
            </a:endParaRPr>
          </a:p>
        </p:txBody>
      </p:sp>
    </p:spTree>
    <p:extLst>
      <p:ext uri="{BB962C8B-B14F-4D97-AF65-F5344CB8AC3E}">
        <p14:creationId xmlns:p14="http://schemas.microsoft.com/office/powerpoint/2010/main" val="3526017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349702"/>
          </a:xfrm>
          <a:prstGeom prst="rect">
            <a:avLst/>
          </a:prstGeom>
        </p:spPr>
        <p:txBody>
          <a:bodyPr vert="horz" lIns="72000" tIns="36000" rIns="72000" bIns="36000" rtlCol="0" anchor="t" anchorCtr="0">
            <a:spAutoFit/>
          </a:bodyPr>
          <a:lstStyle/>
          <a:p>
            <a:r>
              <a:rPr lang="en-US"/>
              <a:t>Click to edit Master title style</a:t>
            </a:r>
          </a:p>
        </p:txBody>
      </p:sp>
      <p:sp>
        <p:nvSpPr>
          <p:cNvPr id="3" name="Text Placeholder 2"/>
          <p:cNvSpPr>
            <a:spLocks noGrp="1"/>
          </p:cNvSpPr>
          <p:nvPr>
            <p:ph type="body" idx="1"/>
          </p:nvPr>
        </p:nvSpPr>
        <p:spPr>
          <a:xfrm>
            <a:off x="471488" y="1292681"/>
            <a:ext cx="5915025" cy="1355105"/>
          </a:xfrm>
          <a:prstGeom prst="rect">
            <a:avLst/>
          </a:prstGeom>
        </p:spPr>
        <p:txBody>
          <a:bodyPr vert="horz" lIns="72000" tIns="36000" rIns="72000" bIns="3600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71487" y="9575284"/>
            <a:ext cx="5184000" cy="211203"/>
          </a:xfrm>
          <a:prstGeom prst="rect">
            <a:avLst/>
          </a:prstGeom>
        </p:spPr>
        <p:txBody>
          <a:bodyPr vert="horz" lIns="72000" tIns="36000" rIns="72000" bIns="36000" rtlCol="0" anchor="b" anchorCtr="0">
            <a:spAutoFit/>
          </a:bodyPr>
          <a:lstStyle>
            <a:lvl1pPr algn="l">
              <a:defRPr sz="900" b="0" i="0">
                <a:solidFill>
                  <a:schemeClr val="tx2"/>
                </a:solidFill>
                <a:latin typeface="Europa-Regular" panose="02000000000000000000" pitchFamily="2" charset="77"/>
              </a:defRPr>
            </a:lvl1pPr>
          </a:lstStyle>
          <a:p>
            <a:r>
              <a:rPr lang="en-US" dirty="0"/>
              <a:t>Footer note here</a:t>
            </a:r>
          </a:p>
        </p:txBody>
      </p:sp>
      <p:sp>
        <p:nvSpPr>
          <p:cNvPr id="6" name="Slide Number Placeholder 5"/>
          <p:cNvSpPr>
            <a:spLocks noGrp="1"/>
          </p:cNvSpPr>
          <p:nvPr>
            <p:ph type="sldNum" sz="quarter" idx="4"/>
          </p:nvPr>
        </p:nvSpPr>
        <p:spPr>
          <a:xfrm>
            <a:off x="5177292" y="9575284"/>
            <a:ext cx="1543050" cy="211203"/>
          </a:xfrm>
          <a:prstGeom prst="rect">
            <a:avLst/>
          </a:prstGeom>
        </p:spPr>
        <p:txBody>
          <a:bodyPr vert="horz" lIns="72000" tIns="36000" rIns="72000" bIns="36000" rtlCol="0" anchor="b" anchorCtr="0">
            <a:spAutoFit/>
          </a:bodyPr>
          <a:lstStyle>
            <a:lvl1pPr algn="r">
              <a:defRPr sz="900" b="0" i="0">
                <a:solidFill>
                  <a:schemeClr val="tx2"/>
                </a:solidFill>
                <a:latin typeface="Europa-Regular" panose="02000000000000000000" pitchFamily="2" charset="77"/>
              </a:defRPr>
            </a:lvl1pPr>
          </a:lstStyle>
          <a:p>
            <a:fld id="{96CFBBE5-C89E-5443-B1DC-F84CD39D365C}" type="slidenum">
              <a:rPr lang="en-US" smtClean="0"/>
              <a:pPr/>
              <a:t>‹#›</a:t>
            </a:fld>
            <a:endParaRPr lang="en-US" dirty="0"/>
          </a:p>
        </p:txBody>
      </p:sp>
    </p:spTree>
    <p:extLst>
      <p:ext uri="{BB962C8B-B14F-4D97-AF65-F5344CB8AC3E}">
        <p14:creationId xmlns:p14="http://schemas.microsoft.com/office/powerpoint/2010/main" val="1005957166"/>
      </p:ext>
    </p:extLst>
  </p:cSld>
  <p:clrMap bg1="lt1" tx1="dk1" bg2="lt2" tx2="dk2" accent1="accent1" accent2="accent2" accent3="accent3" accent4="accent4" accent5="accent5" accent6="accent6" hlink="hlink" folHlink="folHlink"/>
  <p:sldLayoutIdLst>
    <p:sldLayoutId id="2147483688" r:id="rId1"/>
    <p:sldLayoutId id="2147483719" r:id="rId2"/>
    <p:sldLayoutId id="2147483741" r:id="rId3"/>
    <p:sldLayoutId id="2147483690" r:id="rId4"/>
    <p:sldLayoutId id="2147483714" r:id="rId5"/>
    <p:sldLayoutId id="2147483717" r:id="rId6"/>
    <p:sldLayoutId id="2147483715" r:id="rId7"/>
    <p:sldLayoutId id="2147483716" r:id="rId8"/>
    <p:sldLayoutId id="2147483678" r:id="rId9"/>
    <p:sldLayoutId id="2147483749" r:id="rId10"/>
    <p:sldLayoutId id="2147483722" r:id="rId11"/>
    <p:sldLayoutId id="2147483713" r:id="rId12"/>
    <p:sldLayoutId id="2147483706" r:id="rId13"/>
    <p:sldLayoutId id="2147483710" r:id="rId14"/>
    <p:sldLayoutId id="2147483708" r:id="rId15"/>
    <p:sldLayoutId id="2147483711" r:id="rId16"/>
    <p:sldLayoutId id="2147483707" r:id="rId17"/>
    <p:sldLayoutId id="2147483709" r:id="rId18"/>
    <p:sldLayoutId id="2147483712" r:id="rId19"/>
    <p:sldLayoutId id="2147483679" r:id="rId20"/>
    <p:sldLayoutId id="2147483681" r:id="rId21"/>
    <p:sldLayoutId id="2147483682" r:id="rId22"/>
    <p:sldLayoutId id="2147483683" r:id="rId23"/>
    <p:sldLayoutId id="2147483721" r:id="rId24"/>
    <p:sldLayoutId id="2147483704" r:id="rId25"/>
  </p:sldLayoutIdLst>
  <p:hf hdr="0" dt="0"/>
  <p:txStyles>
    <p:titleStyle>
      <a:lvl1pPr algn="l" defTabSz="685800" rtl="0" eaLnBrk="1" latinLnBrk="0" hangingPunct="1">
        <a:lnSpc>
          <a:spcPct val="90000"/>
        </a:lnSpc>
        <a:spcBef>
          <a:spcPct val="0"/>
        </a:spcBef>
        <a:buNone/>
        <a:defRPr sz="2000" b="0" i="0" kern="1200">
          <a:solidFill>
            <a:schemeClr val="tx1"/>
          </a:solidFill>
          <a:latin typeface="Aleo" panose="020F0502020204030203" pitchFamily="34" charset="77"/>
          <a:ea typeface="+mj-ea"/>
          <a:cs typeface="+mj-cs"/>
        </a:defRPr>
      </a:lvl1pPr>
    </p:titleStyle>
    <p:bodyStyle>
      <a:lvl1pPr marL="174625" indent="-174625" algn="l" defTabSz="685800" rtl="0" eaLnBrk="1" latinLnBrk="0" hangingPunct="1">
        <a:lnSpc>
          <a:spcPct val="100000"/>
        </a:lnSpc>
        <a:spcBef>
          <a:spcPts val="750"/>
        </a:spcBef>
        <a:buClr>
          <a:schemeClr val="accent1"/>
        </a:buClr>
        <a:buFont typeface="Arial" panose="020B0604020202020204" pitchFamily="34" charset="0"/>
        <a:buChar char="•"/>
        <a:defRPr sz="1400" b="0" i="0" kern="1200">
          <a:solidFill>
            <a:schemeClr val="tx2"/>
          </a:solidFill>
          <a:latin typeface="Europa-Regular" panose="02000000000000000000" pitchFamily="2" charset="77"/>
          <a:ea typeface="+mn-ea"/>
          <a:cs typeface="+mn-cs"/>
        </a:defRPr>
      </a:lvl1pPr>
      <a:lvl2pPr marL="363538" indent="-174625" algn="l" defTabSz="685800" rtl="0" eaLnBrk="1" latinLnBrk="0" hangingPunct="1">
        <a:lnSpc>
          <a:spcPct val="100000"/>
        </a:lnSpc>
        <a:spcBef>
          <a:spcPts val="375"/>
        </a:spcBef>
        <a:buClr>
          <a:schemeClr val="accent1"/>
        </a:buClr>
        <a:buFont typeface="Arial" panose="020B0604020202020204" pitchFamily="34" charset="0"/>
        <a:buChar char="•"/>
        <a:defRPr sz="1400" b="0" i="0" kern="1200">
          <a:solidFill>
            <a:schemeClr val="tx2"/>
          </a:solidFill>
          <a:latin typeface="Europa-Regular" panose="02000000000000000000" pitchFamily="2" charset="77"/>
          <a:ea typeface="+mn-ea"/>
          <a:cs typeface="+mn-cs"/>
        </a:defRPr>
      </a:lvl2pPr>
      <a:lvl3pPr marL="363538" indent="-174625" algn="l" defTabSz="685800" rtl="0" eaLnBrk="1" latinLnBrk="0" hangingPunct="1">
        <a:lnSpc>
          <a:spcPct val="100000"/>
        </a:lnSpc>
        <a:spcBef>
          <a:spcPts val="375"/>
        </a:spcBef>
        <a:buClr>
          <a:schemeClr val="accent1"/>
        </a:buClr>
        <a:buFont typeface="Arial" panose="020B0604020202020204" pitchFamily="34" charset="0"/>
        <a:buChar char="•"/>
        <a:defRPr sz="1400" b="0" i="0" kern="1200">
          <a:solidFill>
            <a:schemeClr val="tx2"/>
          </a:solidFill>
          <a:latin typeface="Europa-Regular" panose="02000000000000000000" pitchFamily="2" charset="77"/>
          <a:ea typeface="+mn-ea"/>
          <a:cs typeface="+mn-cs"/>
        </a:defRPr>
      </a:lvl3pPr>
      <a:lvl4pPr marL="363538" indent="-174625" algn="l" defTabSz="685800" rtl="0" eaLnBrk="1" latinLnBrk="0" hangingPunct="1">
        <a:lnSpc>
          <a:spcPct val="100000"/>
        </a:lnSpc>
        <a:spcBef>
          <a:spcPts val="375"/>
        </a:spcBef>
        <a:buClr>
          <a:schemeClr val="accent1"/>
        </a:buClr>
        <a:buFont typeface="Arial" panose="020B0604020202020204" pitchFamily="34" charset="0"/>
        <a:buChar char="•"/>
        <a:defRPr sz="1400" b="0" i="0" kern="1200">
          <a:solidFill>
            <a:schemeClr val="tx2"/>
          </a:solidFill>
          <a:latin typeface="Europa-Regular" panose="02000000000000000000" pitchFamily="2" charset="77"/>
          <a:ea typeface="+mn-ea"/>
          <a:cs typeface="+mn-cs"/>
        </a:defRPr>
      </a:lvl4pPr>
      <a:lvl5pPr marL="363538" indent="-174625" algn="l" defTabSz="685800" rtl="0" eaLnBrk="1" latinLnBrk="0" hangingPunct="1">
        <a:lnSpc>
          <a:spcPct val="100000"/>
        </a:lnSpc>
        <a:spcBef>
          <a:spcPts val="375"/>
        </a:spcBef>
        <a:buClr>
          <a:schemeClr val="accent1"/>
        </a:buClr>
        <a:buFont typeface="Arial" panose="020B0604020202020204" pitchFamily="34" charset="0"/>
        <a:buChar char="•"/>
        <a:defRPr sz="1400" b="0" i="0" kern="1200">
          <a:solidFill>
            <a:schemeClr val="tx2"/>
          </a:solidFill>
          <a:latin typeface="Europa-Regular" panose="02000000000000000000"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userDrawn="1">
          <p15:clr>
            <a:srgbClr val="F26B43"/>
          </p15:clr>
        </p15:guide>
        <p15:guide id="2"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349702"/>
          </a:xfrm>
          <a:prstGeom prst="rect">
            <a:avLst/>
          </a:prstGeom>
        </p:spPr>
        <p:txBody>
          <a:bodyPr vert="horz" lIns="72000" tIns="36000" rIns="72000" bIns="36000" rtlCol="0" anchor="t" anchorCtr="0">
            <a:spAutoFit/>
          </a:bodyPr>
          <a:lstStyle/>
          <a:p>
            <a:r>
              <a:rPr lang="en-US"/>
              <a:t>Click to edit Master title style</a:t>
            </a:r>
          </a:p>
        </p:txBody>
      </p:sp>
      <p:sp>
        <p:nvSpPr>
          <p:cNvPr id="3" name="Text Placeholder 2"/>
          <p:cNvSpPr>
            <a:spLocks noGrp="1"/>
          </p:cNvSpPr>
          <p:nvPr>
            <p:ph type="body" idx="1"/>
          </p:nvPr>
        </p:nvSpPr>
        <p:spPr>
          <a:xfrm>
            <a:off x="471488" y="1292681"/>
            <a:ext cx="5915025" cy="1355105"/>
          </a:xfrm>
          <a:prstGeom prst="rect">
            <a:avLst/>
          </a:prstGeom>
        </p:spPr>
        <p:txBody>
          <a:bodyPr vert="horz" lIns="72000" tIns="36000" rIns="72000" bIns="3600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71487" y="9575284"/>
            <a:ext cx="5184000" cy="211203"/>
          </a:xfrm>
          <a:prstGeom prst="rect">
            <a:avLst/>
          </a:prstGeom>
        </p:spPr>
        <p:txBody>
          <a:bodyPr vert="horz" lIns="72000" tIns="36000" rIns="72000" bIns="36000" rtlCol="0" anchor="b" anchorCtr="0">
            <a:spAutoFit/>
          </a:bodyPr>
          <a:lstStyle>
            <a:lvl1pPr algn="l">
              <a:defRPr sz="900" b="0" i="0">
                <a:solidFill>
                  <a:schemeClr val="tx1"/>
                </a:solidFill>
                <a:latin typeface="Source Sans Pro" panose="020B0503030403020204" pitchFamily="34" charset="0"/>
              </a:defRPr>
            </a:lvl1pPr>
          </a:lstStyle>
          <a:p>
            <a:r>
              <a:rPr lang="en-US" dirty="0"/>
              <a:t>Footer note here</a:t>
            </a:r>
          </a:p>
        </p:txBody>
      </p:sp>
      <p:sp>
        <p:nvSpPr>
          <p:cNvPr id="6" name="Slide Number Placeholder 5"/>
          <p:cNvSpPr>
            <a:spLocks noGrp="1"/>
          </p:cNvSpPr>
          <p:nvPr>
            <p:ph type="sldNum" sz="quarter" idx="4"/>
          </p:nvPr>
        </p:nvSpPr>
        <p:spPr>
          <a:xfrm>
            <a:off x="5177292" y="9575284"/>
            <a:ext cx="1543050" cy="211203"/>
          </a:xfrm>
          <a:prstGeom prst="rect">
            <a:avLst/>
          </a:prstGeom>
        </p:spPr>
        <p:txBody>
          <a:bodyPr vert="horz" lIns="72000" tIns="36000" rIns="72000" bIns="36000" rtlCol="0" anchor="b" anchorCtr="0">
            <a:spAutoFit/>
          </a:bodyPr>
          <a:lstStyle>
            <a:lvl1pPr algn="r">
              <a:defRPr sz="900" b="0" i="0">
                <a:solidFill>
                  <a:schemeClr val="tx1"/>
                </a:solidFill>
                <a:latin typeface="Source Sans Pro" panose="020B0503030403020204" pitchFamily="34" charset="0"/>
              </a:defRPr>
            </a:lvl1pPr>
          </a:lstStyle>
          <a:p>
            <a:fld id="{96CFBBE5-C89E-5443-B1DC-F84CD39D365C}" type="slidenum">
              <a:rPr lang="en-US" smtClean="0"/>
              <a:pPr/>
              <a:t>‹#›</a:t>
            </a:fld>
            <a:endParaRPr lang="en-US" dirty="0"/>
          </a:p>
        </p:txBody>
      </p:sp>
    </p:spTree>
    <p:extLst>
      <p:ext uri="{BB962C8B-B14F-4D97-AF65-F5344CB8AC3E}">
        <p14:creationId xmlns:p14="http://schemas.microsoft.com/office/powerpoint/2010/main" val="100595716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18" r:id="rId3"/>
    <p:sldLayoutId id="2147483746" r:id="rId4"/>
    <p:sldLayoutId id="2147483747" r:id="rId5"/>
    <p:sldLayoutId id="2147483748" r:id="rId6"/>
    <p:sldLayoutId id="2147483720"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Lst>
  <p:hf hdr="0" dt="0"/>
  <p:txStyles>
    <p:titleStyle>
      <a:lvl1pPr algn="l" defTabSz="685800" rtl="0" eaLnBrk="1" latinLnBrk="0" hangingPunct="1">
        <a:lnSpc>
          <a:spcPct val="90000"/>
        </a:lnSpc>
        <a:spcBef>
          <a:spcPct val="0"/>
        </a:spcBef>
        <a:buNone/>
        <a:defRPr sz="2000" b="1" i="0" kern="1200">
          <a:solidFill>
            <a:schemeClr val="tx1"/>
          </a:solidFill>
          <a:latin typeface="Source Sans Pro Semibold" panose="020B0503030403020204" pitchFamily="34" charset="0"/>
          <a:ea typeface="+mj-ea"/>
          <a:cs typeface="+mj-cs"/>
        </a:defRPr>
      </a:lvl1pPr>
    </p:titleStyle>
    <p:bodyStyle>
      <a:lvl1pPr marL="174625" indent="-174625" algn="l" defTabSz="685800" rtl="0" eaLnBrk="1" latinLnBrk="0" hangingPunct="1">
        <a:lnSpc>
          <a:spcPct val="100000"/>
        </a:lnSpc>
        <a:spcBef>
          <a:spcPts val="750"/>
        </a:spcBef>
        <a:buClr>
          <a:schemeClr val="accent1"/>
        </a:buClr>
        <a:buFont typeface="Arial" panose="020B0604020202020204" pitchFamily="34" charset="0"/>
        <a:buChar char="•"/>
        <a:defRPr sz="1400" b="0" i="0" kern="1200">
          <a:solidFill>
            <a:schemeClr val="tx1"/>
          </a:solidFill>
          <a:latin typeface="Source Sans Pro" panose="020B0503030403020204" pitchFamily="34" charset="0"/>
          <a:ea typeface="+mn-ea"/>
          <a:cs typeface="+mn-cs"/>
        </a:defRPr>
      </a:lvl1pPr>
      <a:lvl2pPr marL="363538" indent="-174625" algn="l" defTabSz="685800" rtl="0" eaLnBrk="1" latinLnBrk="0" hangingPunct="1">
        <a:lnSpc>
          <a:spcPct val="100000"/>
        </a:lnSpc>
        <a:spcBef>
          <a:spcPts val="375"/>
        </a:spcBef>
        <a:buClr>
          <a:schemeClr val="accent1"/>
        </a:buClr>
        <a:buFont typeface="Arial" panose="020B0604020202020204" pitchFamily="34" charset="0"/>
        <a:buChar char="•"/>
        <a:defRPr sz="1400" b="0" i="0" kern="1200">
          <a:solidFill>
            <a:schemeClr val="tx1"/>
          </a:solidFill>
          <a:latin typeface="Source Sans Pro" panose="020B0503030403020204" pitchFamily="34" charset="0"/>
          <a:ea typeface="+mn-ea"/>
          <a:cs typeface="+mn-cs"/>
        </a:defRPr>
      </a:lvl2pPr>
      <a:lvl3pPr marL="363538" indent="-174625" algn="l" defTabSz="685800" rtl="0" eaLnBrk="1" latinLnBrk="0" hangingPunct="1">
        <a:lnSpc>
          <a:spcPct val="100000"/>
        </a:lnSpc>
        <a:spcBef>
          <a:spcPts val="375"/>
        </a:spcBef>
        <a:buClr>
          <a:schemeClr val="accent1"/>
        </a:buClr>
        <a:buFont typeface="Arial" panose="020B0604020202020204" pitchFamily="34" charset="0"/>
        <a:buChar char="•"/>
        <a:defRPr sz="1400" b="0" i="0" kern="1200">
          <a:solidFill>
            <a:schemeClr val="tx1"/>
          </a:solidFill>
          <a:latin typeface="Source Sans Pro" panose="020B0503030403020204" pitchFamily="34" charset="0"/>
          <a:ea typeface="+mn-ea"/>
          <a:cs typeface="+mn-cs"/>
        </a:defRPr>
      </a:lvl3pPr>
      <a:lvl4pPr marL="363538" indent="-174625" algn="l" defTabSz="685800" rtl="0" eaLnBrk="1" latinLnBrk="0" hangingPunct="1">
        <a:lnSpc>
          <a:spcPct val="100000"/>
        </a:lnSpc>
        <a:spcBef>
          <a:spcPts val="375"/>
        </a:spcBef>
        <a:buClr>
          <a:schemeClr val="accent1"/>
        </a:buClr>
        <a:buFont typeface="Arial" panose="020B0604020202020204" pitchFamily="34" charset="0"/>
        <a:buChar char="•"/>
        <a:defRPr sz="1400" b="0" i="0" kern="1200">
          <a:solidFill>
            <a:schemeClr val="tx1"/>
          </a:solidFill>
          <a:latin typeface="Source Sans Pro" panose="020B0503030403020204" pitchFamily="34" charset="0"/>
          <a:ea typeface="+mn-ea"/>
          <a:cs typeface="+mn-cs"/>
        </a:defRPr>
      </a:lvl4pPr>
      <a:lvl5pPr marL="363538" indent="-174625" algn="l" defTabSz="685800" rtl="0" eaLnBrk="1" latinLnBrk="0" hangingPunct="1">
        <a:lnSpc>
          <a:spcPct val="100000"/>
        </a:lnSpc>
        <a:spcBef>
          <a:spcPts val="375"/>
        </a:spcBef>
        <a:buClr>
          <a:schemeClr val="accent1"/>
        </a:buClr>
        <a:buFont typeface="Arial" panose="020B0604020202020204" pitchFamily="34" charset="0"/>
        <a:buChar char="•"/>
        <a:defRPr sz="1400" b="0" i="0" kern="1200">
          <a:solidFill>
            <a:schemeClr val="tx1"/>
          </a:solidFill>
          <a:latin typeface="Source Sans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4.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hyperlink" Target="https://s3.eu-central-1.amazonaws.com/m-anage.com.storage.eadv/abstracts_congress2023/33931.pdf" TargetMode="External"/><Relationship Id="rId3" Type="http://schemas.openxmlformats.org/officeDocument/2006/relationships/hyperlink" Target="https://s3.eu-central-1.amazonaws.com/m-anage.com.storage.eadv/abstracts_congress2023/34459.pdf" TargetMode="External"/><Relationship Id="rId7" Type="http://schemas.openxmlformats.org/officeDocument/2006/relationships/hyperlink" Target="https://s3.eu-central-1.amazonaws.com/m-anage.com.storage.eadv/abstracts_congress2023/35686.pdf" TargetMode="External"/><Relationship Id="rId2" Type="http://schemas.openxmlformats.org/officeDocument/2006/relationships/hyperlink" Target="https://s3.eu-central-1.amazonaws.com/m-anage.com.storage.eadv/abstracts_congress2023/39351.pdf" TargetMode="External"/><Relationship Id="rId1" Type="http://schemas.openxmlformats.org/officeDocument/2006/relationships/slideLayout" Target="../slideLayouts/slideLayout10.xml"/><Relationship Id="rId6" Type="http://schemas.openxmlformats.org/officeDocument/2006/relationships/hyperlink" Target="https://s3.eu-central-1.amazonaws.com/m-anage.com.storage.eadv/abstracts_congress2023/36263.pdf" TargetMode="External"/><Relationship Id="rId11" Type="http://schemas.openxmlformats.org/officeDocument/2006/relationships/hyperlink" Target="https://s3.eu-central-1.amazonaws.com/m-anage.com.storage.eadv/abstracts_congress2023/37614.pdf" TargetMode="External"/><Relationship Id="rId5" Type="http://schemas.openxmlformats.org/officeDocument/2006/relationships/hyperlink" Target="https://s3.eu-central-1.amazonaws.com/m-anage.com.storage.eadv/abstracts_congress2023/37233.pdf" TargetMode="External"/><Relationship Id="rId10" Type="http://schemas.openxmlformats.org/officeDocument/2006/relationships/hyperlink" Target="https://s3.eu-central-1.amazonaws.com/m-anage.com.storage.eadv/abstracts_congress2023/36768.pdf" TargetMode="External"/><Relationship Id="rId4" Type="http://schemas.openxmlformats.org/officeDocument/2006/relationships/hyperlink" Target="https://s3.eu-central-1.amazonaws.com/m-anage.com.storage.eadv/abstracts_congress2023/36091.pdf" TargetMode="External"/><Relationship Id="rId9" Type="http://schemas.openxmlformats.org/officeDocument/2006/relationships/hyperlink" Target="https://s3.eu-central-1.amazonaws.com/m-anage.com.storage.eadv/abstracts_congress2023/36046.pdf"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psoriasis-hub.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830617"/>
            <a:ext cx="6861457" cy="3109637"/>
            <a:chOff x="0" y="7266000"/>
            <a:chExt cx="7560309" cy="3426360"/>
          </a:xfrm>
        </p:grpSpPr>
        <p:sp>
          <p:nvSpPr>
            <p:cNvPr id="3" name="object 3"/>
            <p:cNvSpPr/>
            <p:nvPr/>
          </p:nvSpPr>
          <p:spPr>
            <a:xfrm>
              <a:off x="0" y="7266000"/>
              <a:ext cx="7560309" cy="2913380"/>
            </a:xfrm>
            <a:custGeom>
              <a:avLst/>
              <a:gdLst/>
              <a:ahLst/>
              <a:cxnLst/>
              <a:rect l="l" t="t" r="r" b="b"/>
              <a:pathLst>
                <a:path w="7560309" h="2913379">
                  <a:moveTo>
                    <a:pt x="0" y="2913278"/>
                  </a:moveTo>
                  <a:lnTo>
                    <a:pt x="7559992" y="2913278"/>
                  </a:lnTo>
                  <a:lnTo>
                    <a:pt x="7559992" y="0"/>
                  </a:lnTo>
                  <a:lnTo>
                    <a:pt x="0" y="0"/>
                  </a:lnTo>
                  <a:lnTo>
                    <a:pt x="0" y="2913278"/>
                  </a:lnTo>
                  <a:close/>
                </a:path>
              </a:pathLst>
            </a:custGeom>
            <a:solidFill>
              <a:srgbClr val="F6F6F6"/>
            </a:solidFill>
          </p:spPr>
          <p:txBody>
            <a:bodyPr wrap="square" lIns="0" tIns="0" rIns="0" bIns="0" rtlCol="0"/>
            <a:lstStyle/>
            <a:p>
              <a:endParaRPr sz="1634" dirty="0"/>
            </a:p>
          </p:txBody>
        </p:sp>
        <p:sp>
          <p:nvSpPr>
            <p:cNvPr id="4" name="object 4"/>
            <p:cNvSpPr/>
            <p:nvPr/>
          </p:nvSpPr>
          <p:spPr>
            <a:xfrm>
              <a:off x="0" y="10179280"/>
              <a:ext cx="7560309" cy="513080"/>
            </a:xfrm>
            <a:custGeom>
              <a:avLst/>
              <a:gdLst/>
              <a:ahLst/>
              <a:cxnLst/>
              <a:rect l="l" t="t" r="r" b="b"/>
              <a:pathLst>
                <a:path w="7560309" h="513079">
                  <a:moveTo>
                    <a:pt x="7559992" y="0"/>
                  </a:moveTo>
                  <a:lnTo>
                    <a:pt x="0" y="0"/>
                  </a:lnTo>
                  <a:lnTo>
                    <a:pt x="0" y="512724"/>
                  </a:lnTo>
                  <a:lnTo>
                    <a:pt x="7559992" y="512724"/>
                  </a:lnTo>
                  <a:lnTo>
                    <a:pt x="7559992" y="0"/>
                  </a:lnTo>
                  <a:close/>
                </a:path>
              </a:pathLst>
            </a:custGeom>
            <a:solidFill>
              <a:srgbClr val="122E4F"/>
            </a:solidFill>
          </p:spPr>
          <p:txBody>
            <a:bodyPr wrap="square" lIns="0" tIns="0" rIns="0" bIns="0" rtlCol="0"/>
            <a:lstStyle/>
            <a:p>
              <a:endParaRPr sz="1634" dirty="0"/>
            </a:p>
          </p:txBody>
        </p:sp>
      </p:grpSp>
      <p:grpSp>
        <p:nvGrpSpPr>
          <p:cNvPr id="5" name="object 5"/>
          <p:cNvGrpSpPr/>
          <p:nvPr/>
        </p:nvGrpSpPr>
        <p:grpSpPr>
          <a:xfrm>
            <a:off x="0" y="-68580"/>
            <a:ext cx="6861457" cy="5625545"/>
            <a:chOff x="0" y="0"/>
            <a:chExt cx="7560309" cy="6012180"/>
          </a:xfrm>
        </p:grpSpPr>
        <p:sp>
          <p:nvSpPr>
            <p:cNvPr id="6" name="object 6"/>
            <p:cNvSpPr/>
            <p:nvPr/>
          </p:nvSpPr>
          <p:spPr>
            <a:xfrm>
              <a:off x="0" y="0"/>
              <a:ext cx="7560309" cy="6012180"/>
            </a:xfrm>
            <a:custGeom>
              <a:avLst/>
              <a:gdLst/>
              <a:ahLst/>
              <a:cxnLst/>
              <a:rect l="l" t="t" r="r" b="b"/>
              <a:pathLst>
                <a:path w="7560309" h="6012180">
                  <a:moveTo>
                    <a:pt x="7559992" y="0"/>
                  </a:moveTo>
                  <a:lnTo>
                    <a:pt x="0" y="0"/>
                  </a:lnTo>
                  <a:lnTo>
                    <a:pt x="0" y="6012002"/>
                  </a:lnTo>
                  <a:lnTo>
                    <a:pt x="7559992" y="6012002"/>
                  </a:lnTo>
                  <a:lnTo>
                    <a:pt x="7559992" y="0"/>
                  </a:lnTo>
                  <a:close/>
                </a:path>
              </a:pathLst>
            </a:custGeom>
            <a:solidFill>
              <a:srgbClr val="61C4F0"/>
            </a:solidFill>
          </p:spPr>
          <p:txBody>
            <a:bodyPr wrap="square" lIns="0" tIns="0" rIns="0" bIns="0" rtlCol="0"/>
            <a:lstStyle/>
            <a:p>
              <a:endParaRPr sz="1634" dirty="0"/>
            </a:p>
          </p:txBody>
        </p:sp>
        <p:pic>
          <p:nvPicPr>
            <p:cNvPr id="7" name="object 7"/>
            <p:cNvPicPr/>
            <p:nvPr/>
          </p:nvPicPr>
          <p:blipFill>
            <a:blip r:embed="rId2" cstate="print"/>
            <a:stretch>
              <a:fillRect/>
            </a:stretch>
          </p:blipFill>
          <p:spPr>
            <a:xfrm>
              <a:off x="3251999" y="1404010"/>
              <a:ext cx="4308005" cy="3696461"/>
            </a:xfrm>
            <a:prstGeom prst="rect">
              <a:avLst/>
            </a:prstGeom>
          </p:spPr>
        </p:pic>
        <p:pic>
          <p:nvPicPr>
            <p:cNvPr id="8" name="object 8"/>
            <p:cNvPicPr/>
            <p:nvPr/>
          </p:nvPicPr>
          <p:blipFill>
            <a:blip r:embed="rId3" cstate="print"/>
            <a:stretch>
              <a:fillRect/>
            </a:stretch>
          </p:blipFill>
          <p:spPr>
            <a:xfrm>
              <a:off x="4277829" y="1716468"/>
              <a:ext cx="3282162" cy="2818041"/>
            </a:xfrm>
            <a:prstGeom prst="rect">
              <a:avLst/>
            </a:prstGeom>
          </p:spPr>
        </p:pic>
      </p:grpSp>
      <p:sp>
        <p:nvSpPr>
          <p:cNvPr id="9" name="object 9"/>
          <p:cNvSpPr txBox="1"/>
          <p:nvPr/>
        </p:nvSpPr>
        <p:spPr>
          <a:xfrm>
            <a:off x="540052" y="328935"/>
            <a:ext cx="5777895" cy="750302"/>
          </a:xfrm>
          <a:prstGeom prst="rect">
            <a:avLst/>
          </a:prstGeom>
        </p:spPr>
        <p:txBody>
          <a:bodyPr vert="horz" wrap="square" lIns="0" tIns="11526" rIns="0" bIns="0" rtlCol="0" anchor="t">
            <a:spAutoFit/>
          </a:bodyPr>
          <a:lstStyle/>
          <a:p>
            <a:r>
              <a:rPr lang="en-US" sz="2400" b="1" dirty="0">
                <a:latin typeface="Source Sans Pro" panose="020B0503030403020204" pitchFamily="34" charset="0"/>
                <a:ea typeface="Source Sans Pro" panose="020B0503030403020204" pitchFamily="34" charset="0"/>
                <a:cs typeface="Sabon Next LT" panose="02000500000000000000" pitchFamily="2" charset="0"/>
              </a:rPr>
              <a:t>EADV 2023: Top abstracts in psoriasis and psoriatic arthritis</a:t>
            </a:r>
            <a:endParaRPr lang="en-US" sz="2000" b="1" spc="-54" dirty="0">
              <a:solidFill>
                <a:srgbClr val="383838"/>
              </a:solidFill>
              <a:latin typeface="Aleo"/>
              <a:cs typeface="Cambria"/>
            </a:endParaRPr>
          </a:p>
        </p:txBody>
      </p:sp>
      <p:pic>
        <p:nvPicPr>
          <p:cNvPr id="10" name="object 10"/>
          <p:cNvPicPr/>
          <p:nvPr/>
        </p:nvPicPr>
        <p:blipFill>
          <a:blip r:embed="rId4" cstate="print"/>
          <a:stretch>
            <a:fillRect/>
          </a:stretch>
        </p:blipFill>
        <p:spPr>
          <a:xfrm>
            <a:off x="2327597" y="9668162"/>
            <a:ext cx="1713535" cy="134053"/>
          </a:xfrm>
          <a:prstGeom prst="rect">
            <a:avLst/>
          </a:prstGeom>
        </p:spPr>
      </p:pic>
      <p:pic>
        <p:nvPicPr>
          <p:cNvPr id="11" name="object 11"/>
          <p:cNvPicPr/>
          <p:nvPr/>
        </p:nvPicPr>
        <p:blipFill>
          <a:blip r:embed="rId5" cstate="print"/>
          <a:stretch>
            <a:fillRect/>
          </a:stretch>
        </p:blipFill>
        <p:spPr>
          <a:xfrm>
            <a:off x="2118770" y="9640136"/>
            <a:ext cx="142983" cy="169294"/>
          </a:xfrm>
          <a:prstGeom prst="rect">
            <a:avLst/>
          </a:prstGeom>
        </p:spPr>
      </p:pic>
      <p:sp>
        <p:nvSpPr>
          <p:cNvPr id="12" name="object 12"/>
          <p:cNvSpPr txBox="1"/>
          <p:nvPr/>
        </p:nvSpPr>
        <p:spPr>
          <a:xfrm>
            <a:off x="0" y="9468850"/>
            <a:ext cx="6861457" cy="324798"/>
          </a:xfrm>
          <a:prstGeom prst="rect">
            <a:avLst/>
          </a:prstGeom>
        </p:spPr>
        <p:txBody>
          <a:bodyPr vert="horz" wrap="square" lIns="0" tIns="3458" rIns="0" bIns="0" rtlCol="0">
            <a:spAutoFit/>
          </a:bodyPr>
          <a:lstStyle/>
          <a:p>
            <a:pPr>
              <a:spcBef>
                <a:spcPts val="27"/>
              </a:spcBef>
            </a:pPr>
            <a:endParaRPr sz="1180" dirty="0">
              <a:latin typeface="Times New Roman"/>
              <a:cs typeface="Times New Roman"/>
            </a:endParaRPr>
          </a:p>
          <a:p>
            <a:pPr marL="587853"/>
            <a:r>
              <a:rPr lang="en-US" sz="908" spc="50" dirty="0">
                <a:solidFill>
                  <a:srgbClr val="FFFFFF"/>
                </a:solidFill>
                <a:latin typeface="+mj-lt"/>
                <a:cs typeface="Sanskrit Text" panose="020B0502040204020203" pitchFamily="18" charset="0"/>
              </a:rPr>
              <a:t>Brought</a:t>
            </a:r>
            <a:r>
              <a:rPr lang="en-US" sz="908" spc="27" dirty="0">
                <a:solidFill>
                  <a:srgbClr val="FFFFFF"/>
                </a:solidFill>
                <a:latin typeface="+mj-lt"/>
                <a:cs typeface="Sanskrit Text" panose="020B0502040204020203" pitchFamily="18" charset="0"/>
              </a:rPr>
              <a:t> </a:t>
            </a:r>
            <a:r>
              <a:rPr lang="en-US" sz="908" spc="59" dirty="0">
                <a:solidFill>
                  <a:srgbClr val="FFFFFF"/>
                </a:solidFill>
                <a:latin typeface="+mj-lt"/>
                <a:cs typeface="Sanskrit Text" panose="020B0502040204020203" pitchFamily="18" charset="0"/>
              </a:rPr>
              <a:t>to</a:t>
            </a:r>
            <a:r>
              <a:rPr lang="en-US" sz="908" spc="32" dirty="0">
                <a:solidFill>
                  <a:srgbClr val="FFFFFF"/>
                </a:solidFill>
                <a:latin typeface="+mj-lt"/>
                <a:cs typeface="Sanskrit Text" panose="020B0502040204020203" pitchFamily="18" charset="0"/>
              </a:rPr>
              <a:t> </a:t>
            </a:r>
            <a:r>
              <a:rPr lang="en-US" sz="908" spc="73" dirty="0">
                <a:solidFill>
                  <a:srgbClr val="FFFFFF"/>
                </a:solidFill>
                <a:latin typeface="+mj-lt"/>
                <a:cs typeface="Sanskrit Text" panose="020B0502040204020203" pitchFamily="18" charset="0"/>
              </a:rPr>
              <a:t>you</a:t>
            </a:r>
            <a:r>
              <a:rPr lang="en-US" sz="908" spc="32" dirty="0">
                <a:solidFill>
                  <a:srgbClr val="FFFFFF"/>
                </a:solidFill>
                <a:latin typeface="+mj-lt"/>
                <a:cs typeface="Sanskrit Text" panose="020B0502040204020203" pitchFamily="18" charset="0"/>
              </a:rPr>
              <a:t> </a:t>
            </a:r>
            <a:r>
              <a:rPr lang="en-US" sz="908" spc="54" dirty="0">
                <a:solidFill>
                  <a:srgbClr val="FFFFFF"/>
                </a:solidFill>
                <a:latin typeface="+mj-lt"/>
                <a:cs typeface="Sanskrit Text" panose="020B0502040204020203" pitchFamily="18" charset="0"/>
              </a:rPr>
              <a:t>by</a:t>
            </a:r>
            <a:r>
              <a:rPr lang="en-US" sz="908" spc="32" dirty="0">
                <a:solidFill>
                  <a:srgbClr val="FFFFFF"/>
                </a:solidFill>
                <a:latin typeface="+mj-lt"/>
                <a:cs typeface="Sanskrit Text" panose="020B0502040204020203" pitchFamily="18" charset="0"/>
              </a:rPr>
              <a:t> </a:t>
            </a:r>
            <a:r>
              <a:rPr lang="en-US" sz="908" spc="73" dirty="0">
                <a:solidFill>
                  <a:srgbClr val="FFFFFF"/>
                </a:solidFill>
                <a:latin typeface="+mj-lt"/>
                <a:cs typeface="Sanskrit Text" panose="020B0502040204020203" pitchFamily="18" charset="0"/>
              </a:rPr>
              <a:t>SES  </a:t>
            </a:r>
            <a:r>
              <a:rPr lang="en-US" sz="908" spc="159" dirty="0">
                <a:solidFill>
                  <a:srgbClr val="FFFFFF"/>
                </a:solidFill>
                <a:latin typeface="+mj-lt"/>
                <a:cs typeface="Sanskrit Text" panose="020B0502040204020203" pitchFamily="18" charset="0"/>
              </a:rPr>
              <a:t> </a:t>
            </a:r>
            <a:r>
              <a:rPr sz="908" spc="-50" dirty="0">
                <a:solidFill>
                  <a:srgbClr val="FFFFFF"/>
                </a:solidFill>
                <a:latin typeface="Cambria"/>
                <a:cs typeface="Cambria"/>
              </a:rPr>
              <a:t>|</a:t>
            </a:r>
            <a:endParaRPr sz="908" dirty="0">
              <a:latin typeface="Cambria"/>
              <a:cs typeface="Cambria"/>
            </a:endParaRPr>
          </a:p>
        </p:txBody>
      </p:sp>
      <p:sp>
        <p:nvSpPr>
          <p:cNvPr id="13" name="object 13"/>
          <p:cNvSpPr/>
          <p:nvPr/>
        </p:nvSpPr>
        <p:spPr>
          <a:xfrm>
            <a:off x="653879" y="5997092"/>
            <a:ext cx="292185" cy="351545"/>
          </a:xfrm>
          <a:custGeom>
            <a:avLst/>
            <a:gdLst/>
            <a:ahLst/>
            <a:cxnLst/>
            <a:rect l="l" t="t" r="r" b="b"/>
            <a:pathLst>
              <a:path w="321944" h="387350">
                <a:moveTo>
                  <a:pt x="164191" y="0"/>
                </a:moveTo>
                <a:lnTo>
                  <a:pt x="157638" y="0"/>
                </a:lnTo>
                <a:lnTo>
                  <a:pt x="152812" y="3479"/>
                </a:lnTo>
                <a:lnTo>
                  <a:pt x="113912" y="35742"/>
                </a:lnTo>
                <a:lnTo>
                  <a:pt x="79773" y="69694"/>
                </a:lnTo>
                <a:lnTo>
                  <a:pt x="44960" y="112593"/>
                </a:lnTo>
                <a:lnTo>
                  <a:pt x="16312" y="162239"/>
                </a:lnTo>
                <a:lnTo>
                  <a:pt x="666" y="216433"/>
                </a:lnTo>
                <a:lnTo>
                  <a:pt x="0" y="246518"/>
                </a:lnTo>
                <a:lnTo>
                  <a:pt x="5543" y="275251"/>
                </a:lnTo>
                <a:lnTo>
                  <a:pt x="35147" y="328269"/>
                </a:lnTo>
                <a:lnTo>
                  <a:pt x="89547" y="371554"/>
                </a:lnTo>
                <a:lnTo>
                  <a:pt x="155225" y="386854"/>
                </a:lnTo>
                <a:lnTo>
                  <a:pt x="159404" y="386880"/>
                </a:lnTo>
                <a:lnTo>
                  <a:pt x="167087" y="386854"/>
                </a:lnTo>
                <a:lnTo>
                  <a:pt x="200610" y="382842"/>
                </a:lnTo>
                <a:lnTo>
                  <a:pt x="232206" y="371501"/>
                </a:lnTo>
                <a:lnTo>
                  <a:pt x="252100" y="358914"/>
                </a:lnTo>
                <a:lnTo>
                  <a:pt x="174720" y="358914"/>
                </a:lnTo>
                <a:lnTo>
                  <a:pt x="174720" y="358686"/>
                </a:lnTo>
                <a:lnTo>
                  <a:pt x="147110" y="358686"/>
                </a:lnTo>
                <a:lnTo>
                  <a:pt x="121568" y="354154"/>
                </a:lnTo>
                <a:lnTo>
                  <a:pt x="75871" y="329970"/>
                </a:lnTo>
                <a:lnTo>
                  <a:pt x="41553" y="289460"/>
                </a:lnTo>
                <a:lnTo>
                  <a:pt x="27492" y="244288"/>
                </a:lnTo>
                <a:lnTo>
                  <a:pt x="28060" y="219862"/>
                </a:lnTo>
                <a:lnTo>
                  <a:pt x="31666" y="201272"/>
                </a:lnTo>
                <a:lnTo>
                  <a:pt x="37643" y="182960"/>
                </a:lnTo>
                <a:lnTo>
                  <a:pt x="45617" y="165046"/>
                </a:lnTo>
                <a:lnTo>
                  <a:pt x="55213" y="147650"/>
                </a:lnTo>
                <a:lnTo>
                  <a:pt x="90794" y="147650"/>
                </a:lnTo>
                <a:lnTo>
                  <a:pt x="71266" y="123621"/>
                </a:lnTo>
                <a:lnTo>
                  <a:pt x="90924" y="99036"/>
                </a:lnTo>
                <a:lnTo>
                  <a:pt x="111080" y="77130"/>
                </a:lnTo>
                <a:lnTo>
                  <a:pt x="130293" y="58429"/>
                </a:lnTo>
                <a:lnTo>
                  <a:pt x="147110" y="43472"/>
                </a:lnTo>
                <a:lnTo>
                  <a:pt x="215690" y="43472"/>
                </a:lnTo>
                <a:lnTo>
                  <a:pt x="207918" y="35742"/>
                </a:lnTo>
                <a:lnTo>
                  <a:pt x="181292" y="12937"/>
                </a:lnTo>
                <a:lnTo>
                  <a:pt x="169017" y="3479"/>
                </a:lnTo>
                <a:lnTo>
                  <a:pt x="164191" y="0"/>
                </a:lnTo>
                <a:close/>
              </a:path>
              <a:path w="321944" h="387350">
                <a:moveTo>
                  <a:pt x="297099" y="147650"/>
                </a:moveTo>
                <a:lnTo>
                  <a:pt x="266617" y="147650"/>
                </a:lnTo>
                <a:lnTo>
                  <a:pt x="276218" y="165051"/>
                </a:lnTo>
                <a:lnTo>
                  <a:pt x="284191" y="182965"/>
                </a:lnTo>
                <a:lnTo>
                  <a:pt x="290165" y="201274"/>
                </a:lnTo>
                <a:lnTo>
                  <a:pt x="293770" y="219862"/>
                </a:lnTo>
                <a:lnTo>
                  <a:pt x="294345" y="244288"/>
                </a:lnTo>
                <a:lnTo>
                  <a:pt x="289866" y="267436"/>
                </a:lnTo>
                <a:lnTo>
                  <a:pt x="265550" y="310514"/>
                </a:lnTo>
                <a:lnTo>
                  <a:pt x="218454" y="347621"/>
                </a:lnTo>
                <a:lnTo>
                  <a:pt x="174720" y="358914"/>
                </a:lnTo>
                <a:lnTo>
                  <a:pt x="252100" y="358914"/>
                </a:lnTo>
                <a:lnTo>
                  <a:pt x="286696" y="328269"/>
                </a:lnTo>
                <a:lnTo>
                  <a:pt x="316293" y="275251"/>
                </a:lnTo>
                <a:lnTo>
                  <a:pt x="321836" y="246518"/>
                </a:lnTo>
                <a:lnTo>
                  <a:pt x="321163" y="216433"/>
                </a:lnTo>
                <a:lnTo>
                  <a:pt x="305518" y="162239"/>
                </a:lnTo>
                <a:lnTo>
                  <a:pt x="297099" y="147650"/>
                </a:lnTo>
                <a:close/>
              </a:path>
              <a:path w="321944" h="387350">
                <a:moveTo>
                  <a:pt x="90794" y="147650"/>
                </a:moveTo>
                <a:lnTo>
                  <a:pt x="55213" y="147650"/>
                </a:lnTo>
                <a:lnTo>
                  <a:pt x="147110" y="260743"/>
                </a:lnTo>
                <a:lnTo>
                  <a:pt x="147110" y="358686"/>
                </a:lnTo>
                <a:lnTo>
                  <a:pt x="174720" y="358686"/>
                </a:lnTo>
                <a:lnTo>
                  <a:pt x="174720" y="260743"/>
                </a:lnTo>
                <a:lnTo>
                  <a:pt x="210313" y="216941"/>
                </a:lnTo>
                <a:lnTo>
                  <a:pt x="147110" y="216941"/>
                </a:lnTo>
                <a:lnTo>
                  <a:pt x="90794" y="147650"/>
                </a:lnTo>
                <a:close/>
              </a:path>
              <a:path w="321944" h="387350">
                <a:moveTo>
                  <a:pt x="174720" y="43472"/>
                </a:moveTo>
                <a:lnTo>
                  <a:pt x="147110" y="43472"/>
                </a:lnTo>
                <a:lnTo>
                  <a:pt x="147110" y="216941"/>
                </a:lnTo>
                <a:lnTo>
                  <a:pt x="174720" y="216941"/>
                </a:lnTo>
                <a:lnTo>
                  <a:pt x="174720" y="43472"/>
                </a:lnTo>
                <a:close/>
              </a:path>
              <a:path w="321944" h="387350">
                <a:moveTo>
                  <a:pt x="215690" y="43472"/>
                </a:moveTo>
                <a:lnTo>
                  <a:pt x="174720" y="43472"/>
                </a:lnTo>
                <a:lnTo>
                  <a:pt x="191537" y="58429"/>
                </a:lnTo>
                <a:lnTo>
                  <a:pt x="210753" y="77131"/>
                </a:lnTo>
                <a:lnTo>
                  <a:pt x="230915" y="99041"/>
                </a:lnTo>
                <a:lnTo>
                  <a:pt x="250564" y="123609"/>
                </a:lnTo>
                <a:lnTo>
                  <a:pt x="174720" y="216941"/>
                </a:lnTo>
                <a:lnTo>
                  <a:pt x="210313" y="216941"/>
                </a:lnTo>
                <a:lnTo>
                  <a:pt x="266617" y="147650"/>
                </a:lnTo>
                <a:lnTo>
                  <a:pt x="297099" y="147650"/>
                </a:lnTo>
                <a:lnTo>
                  <a:pt x="276870" y="112593"/>
                </a:lnTo>
                <a:lnTo>
                  <a:pt x="242057" y="69694"/>
                </a:lnTo>
                <a:lnTo>
                  <a:pt x="215690" y="43472"/>
                </a:lnTo>
                <a:close/>
              </a:path>
            </a:pathLst>
          </a:custGeom>
          <a:solidFill>
            <a:srgbClr val="61C4F0"/>
          </a:solidFill>
        </p:spPr>
        <p:txBody>
          <a:bodyPr wrap="square" lIns="0" tIns="0" rIns="0" bIns="0" rtlCol="0"/>
          <a:lstStyle/>
          <a:p>
            <a:endParaRPr sz="1634" dirty="0"/>
          </a:p>
        </p:txBody>
      </p:sp>
      <p:pic>
        <p:nvPicPr>
          <p:cNvPr id="14" name="object 14"/>
          <p:cNvPicPr/>
          <p:nvPr/>
        </p:nvPicPr>
        <p:blipFill>
          <a:blip r:embed="rId6" cstate="print"/>
          <a:stretch>
            <a:fillRect/>
          </a:stretch>
        </p:blipFill>
        <p:spPr>
          <a:xfrm>
            <a:off x="1019411" y="6078048"/>
            <a:ext cx="1154266" cy="215414"/>
          </a:xfrm>
          <a:prstGeom prst="rect">
            <a:avLst/>
          </a:prstGeom>
        </p:spPr>
      </p:pic>
      <p:sp>
        <p:nvSpPr>
          <p:cNvPr id="15" name="object 15"/>
          <p:cNvSpPr/>
          <p:nvPr/>
        </p:nvSpPr>
        <p:spPr>
          <a:xfrm>
            <a:off x="2250761" y="6077769"/>
            <a:ext cx="473143" cy="215537"/>
          </a:xfrm>
          <a:custGeom>
            <a:avLst/>
            <a:gdLst/>
            <a:ahLst/>
            <a:cxnLst/>
            <a:rect l="l" t="t" r="r" b="b"/>
            <a:pathLst>
              <a:path w="521335" h="237490">
                <a:moveTo>
                  <a:pt x="152412" y="210769"/>
                </a:moveTo>
                <a:lnTo>
                  <a:pt x="149872" y="207606"/>
                </a:lnTo>
                <a:lnTo>
                  <a:pt x="144830" y="206349"/>
                </a:lnTo>
                <a:lnTo>
                  <a:pt x="144513" y="206349"/>
                </a:lnTo>
                <a:lnTo>
                  <a:pt x="143560" y="206032"/>
                </a:lnTo>
                <a:lnTo>
                  <a:pt x="139750" y="205397"/>
                </a:lnTo>
                <a:lnTo>
                  <a:pt x="137223" y="204762"/>
                </a:lnTo>
                <a:lnTo>
                  <a:pt x="135483" y="204444"/>
                </a:lnTo>
                <a:lnTo>
                  <a:pt x="133743" y="204127"/>
                </a:lnTo>
                <a:lnTo>
                  <a:pt x="133426" y="204444"/>
                </a:lnTo>
                <a:lnTo>
                  <a:pt x="133858" y="200964"/>
                </a:lnTo>
                <a:lnTo>
                  <a:pt x="146723" y="97790"/>
                </a:lnTo>
                <a:lnTo>
                  <a:pt x="149250" y="77546"/>
                </a:lnTo>
                <a:lnTo>
                  <a:pt x="142290" y="74688"/>
                </a:lnTo>
                <a:lnTo>
                  <a:pt x="135001" y="72796"/>
                </a:lnTo>
                <a:lnTo>
                  <a:pt x="120446" y="70891"/>
                </a:lnTo>
                <a:lnTo>
                  <a:pt x="112852" y="70256"/>
                </a:lnTo>
                <a:lnTo>
                  <a:pt x="108102" y="70256"/>
                </a:lnTo>
                <a:lnTo>
                  <a:pt x="108102" y="98425"/>
                </a:lnTo>
                <a:lnTo>
                  <a:pt x="102095" y="147485"/>
                </a:lnTo>
                <a:lnTo>
                  <a:pt x="87210" y="183235"/>
                </a:lnTo>
                <a:lnTo>
                  <a:pt x="63487" y="205397"/>
                </a:lnTo>
                <a:lnTo>
                  <a:pt x="52717" y="205397"/>
                </a:lnTo>
                <a:lnTo>
                  <a:pt x="39116" y="172478"/>
                </a:lnTo>
                <a:lnTo>
                  <a:pt x="39357" y="164947"/>
                </a:lnTo>
                <a:lnTo>
                  <a:pt x="52666" y="125298"/>
                </a:lnTo>
                <a:lnTo>
                  <a:pt x="83426" y="99682"/>
                </a:lnTo>
                <a:lnTo>
                  <a:pt x="91325" y="97790"/>
                </a:lnTo>
                <a:lnTo>
                  <a:pt x="102730" y="97790"/>
                </a:lnTo>
                <a:lnTo>
                  <a:pt x="105270" y="98107"/>
                </a:lnTo>
                <a:lnTo>
                  <a:pt x="108102" y="98425"/>
                </a:lnTo>
                <a:lnTo>
                  <a:pt x="108102" y="70256"/>
                </a:lnTo>
                <a:lnTo>
                  <a:pt x="105587" y="70256"/>
                </a:lnTo>
                <a:lnTo>
                  <a:pt x="63639" y="78917"/>
                </a:lnTo>
                <a:lnTo>
                  <a:pt x="29933" y="102857"/>
                </a:lnTo>
                <a:lnTo>
                  <a:pt x="8013" y="137502"/>
                </a:lnTo>
                <a:lnTo>
                  <a:pt x="0" y="183235"/>
                </a:lnTo>
                <a:lnTo>
                  <a:pt x="101" y="186512"/>
                </a:lnTo>
                <a:lnTo>
                  <a:pt x="12534" y="222796"/>
                </a:lnTo>
                <a:lnTo>
                  <a:pt x="16332" y="227545"/>
                </a:lnTo>
                <a:lnTo>
                  <a:pt x="21082" y="231025"/>
                </a:lnTo>
                <a:lnTo>
                  <a:pt x="31838" y="236093"/>
                </a:lnTo>
                <a:lnTo>
                  <a:pt x="37541" y="237363"/>
                </a:lnTo>
                <a:lnTo>
                  <a:pt x="43548" y="237363"/>
                </a:lnTo>
                <a:lnTo>
                  <a:pt x="79768" y="222275"/>
                </a:lnTo>
                <a:lnTo>
                  <a:pt x="94221" y="205397"/>
                </a:lnTo>
                <a:lnTo>
                  <a:pt x="97345" y="200964"/>
                </a:lnTo>
                <a:lnTo>
                  <a:pt x="96139" y="222275"/>
                </a:lnTo>
                <a:lnTo>
                  <a:pt x="96088" y="226593"/>
                </a:lnTo>
                <a:lnTo>
                  <a:pt x="97028" y="229450"/>
                </a:lnTo>
                <a:lnTo>
                  <a:pt x="100838" y="233870"/>
                </a:lnTo>
                <a:lnTo>
                  <a:pt x="104317" y="234823"/>
                </a:lnTo>
                <a:lnTo>
                  <a:pt x="149250" y="234823"/>
                </a:lnTo>
                <a:lnTo>
                  <a:pt x="151790" y="216027"/>
                </a:lnTo>
                <a:lnTo>
                  <a:pt x="152412" y="210769"/>
                </a:lnTo>
                <a:close/>
              </a:path>
              <a:path w="521335" h="237490">
                <a:moveTo>
                  <a:pt x="339432" y="211086"/>
                </a:moveTo>
                <a:lnTo>
                  <a:pt x="337210" y="207924"/>
                </a:lnTo>
                <a:lnTo>
                  <a:pt x="332143" y="206667"/>
                </a:lnTo>
                <a:lnTo>
                  <a:pt x="330885" y="206667"/>
                </a:lnTo>
                <a:lnTo>
                  <a:pt x="328993" y="206032"/>
                </a:lnTo>
                <a:lnTo>
                  <a:pt x="316331" y="203809"/>
                </a:lnTo>
                <a:lnTo>
                  <a:pt x="326466" y="122796"/>
                </a:lnTo>
                <a:lnTo>
                  <a:pt x="326148" y="114566"/>
                </a:lnTo>
                <a:lnTo>
                  <a:pt x="307479" y="77546"/>
                </a:lnTo>
                <a:lnTo>
                  <a:pt x="286905" y="70256"/>
                </a:lnTo>
                <a:lnTo>
                  <a:pt x="272656" y="70256"/>
                </a:lnTo>
                <a:lnTo>
                  <a:pt x="232460" y="86398"/>
                </a:lnTo>
                <a:lnTo>
                  <a:pt x="225183" y="92722"/>
                </a:lnTo>
                <a:lnTo>
                  <a:pt x="223926" y="80073"/>
                </a:lnTo>
                <a:lnTo>
                  <a:pt x="222973" y="75323"/>
                </a:lnTo>
                <a:lnTo>
                  <a:pt x="219811" y="72796"/>
                </a:lnTo>
                <a:lnTo>
                  <a:pt x="166954" y="72796"/>
                </a:lnTo>
                <a:lnTo>
                  <a:pt x="164109" y="96850"/>
                </a:lnTo>
                <a:lnTo>
                  <a:pt x="166331" y="99999"/>
                </a:lnTo>
                <a:lnTo>
                  <a:pt x="173278" y="101587"/>
                </a:lnTo>
                <a:lnTo>
                  <a:pt x="174231" y="101587"/>
                </a:lnTo>
                <a:lnTo>
                  <a:pt x="175818" y="102222"/>
                </a:lnTo>
                <a:lnTo>
                  <a:pt x="187210" y="104127"/>
                </a:lnTo>
                <a:lnTo>
                  <a:pt x="171069" y="235140"/>
                </a:lnTo>
                <a:lnTo>
                  <a:pt x="209994" y="235140"/>
                </a:lnTo>
                <a:lnTo>
                  <a:pt x="214109" y="203809"/>
                </a:lnTo>
                <a:lnTo>
                  <a:pt x="224561" y="117729"/>
                </a:lnTo>
                <a:lnTo>
                  <a:pt x="230555" y="112344"/>
                </a:lnTo>
                <a:lnTo>
                  <a:pt x="236575" y="108559"/>
                </a:lnTo>
                <a:lnTo>
                  <a:pt x="249250" y="102222"/>
                </a:lnTo>
                <a:lnTo>
                  <a:pt x="255879" y="100634"/>
                </a:lnTo>
                <a:lnTo>
                  <a:pt x="271703" y="100634"/>
                </a:lnTo>
                <a:lnTo>
                  <a:pt x="278345" y="103492"/>
                </a:lnTo>
                <a:lnTo>
                  <a:pt x="285953" y="114249"/>
                </a:lnTo>
                <a:lnTo>
                  <a:pt x="287223" y="122161"/>
                </a:lnTo>
                <a:lnTo>
                  <a:pt x="273291" y="235140"/>
                </a:lnTo>
                <a:lnTo>
                  <a:pt x="336575" y="235140"/>
                </a:lnTo>
                <a:lnTo>
                  <a:pt x="338797" y="216471"/>
                </a:lnTo>
                <a:lnTo>
                  <a:pt x="339432" y="211086"/>
                </a:lnTo>
                <a:close/>
              </a:path>
              <a:path w="521335" h="237490">
                <a:moveTo>
                  <a:pt x="520763" y="0"/>
                </a:moveTo>
                <a:lnTo>
                  <a:pt x="457784" y="0"/>
                </a:lnTo>
                <a:lnTo>
                  <a:pt x="454939" y="24053"/>
                </a:lnTo>
                <a:lnTo>
                  <a:pt x="457149" y="27216"/>
                </a:lnTo>
                <a:lnTo>
                  <a:pt x="462216" y="28473"/>
                </a:lnTo>
                <a:lnTo>
                  <a:pt x="463156" y="28473"/>
                </a:lnTo>
                <a:lnTo>
                  <a:pt x="465061" y="29108"/>
                </a:lnTo>
                <a:lnTo>
                  <a:pt x="466648" y="29425"/>
                </a:lnTo>
                <a:lnTo>
                  <a:pt x="471081" y="30060"/>
                </a:lnTo>
                <a:lnTo>
                  <a:pt x="474243" y="30695"/>
                </a:lnTo>
                <a:lnTo>
                  <a:pt x="478028" y="31330"/>
                </a:lnTo>
                <a:lnTo>
                  <a:pt x="471398" y="85445"/>
                </a:lnTo>
                <a:lnTo>
                  <a:pt x="467918" y="81470"/>
                </a:lnTo>
                <a:lnTo>
                  <a:pt x="467918" y="114249"/>
                </a:lnTo>
                <a:lnTo>
                  <a:pt x="458724" y="187032"/>
                </a:lnTo>
                <a:lnTo>
                  <a:pt x="427723" y="206654"/>
                </a:lnTo>
                <a:lnTo>
                  <a:pt x="414439" y="206654"/>
                </a:lnTo>
                <a:lnTo>
                  <a:pt x="391744" y="173228"/>
                </a:lnTo>
                <a:lnTo>
                  <a:pt x="391642" y="163931"/>
                </a:lnTo>
                <a:lnTo>
                  <a:pt x="394182" y="144945"/>
                </a:lnTo>
                <a:lnTo>
                  <a:pt x="412216" y="108546"/>
                </a:lnTo>
                <a:lnTo>
                  <a:pt x="432155" y="99364"/>
                </a:lnTo>
                <a:lnTo>
                  <a:pt x="444169" y="99364"/>
                </a:lnTo>
                <a:lnTo>
                  <a:pt x="449554" y="100634"/>
                </a:lnTo>
                <a:lnTo>
                  <a:pt x="459676" y="105067"/>
                </a:lnTo>
                <a:lnTo>
                  <a:pt x="464108" y="108864"/>
                </a:lnTo>
                <a:lnTo>
                  <a:pt x="467918" y="114249"/>
                </a:lnTo>
                <a:lnTo>
                  <a:pt x="467918" y="81470"/>
                </a:lnTo>
                <a:lnTo>
                  <a:pt x="466966" y="80378"/>
                </a:lnTo>
                <a:lnTo>
                  <a:pt x="461581" y="76898"/>
                </a:lnTo>
                <a:lnTo>
                  <a:pt x="449554" y="71208"/>
                </a:lnTo>
                <a:lnTo>
                  <a:pt x="441960" y="69621"/>
                </a:lnTo>
                <a:lnTo>
                  <a:pt x="432790" y="69621"/>
                </a:lnTo>
                <a:lnTo>
                  <a:pt x="390182" y="83947"/>
                </a:lnTo>
                <a:lnTo>
                  <a:pt x="365188" y="113347"/>
                </a:lnTo>
                <a:lnTo>
                  <a:pt x="352399" y="154432"/>
                </a:lnTo>
                <a:lnTo>
                  <a:pt x="351218" y="173228"/>
                </a:lnTo>
                <a:lnTo>
                  <a:pt x="351510" y="181800"/>
                </a:lnTo>
                <a:lnTo>
                  <a:pt x="366014" y="222796"/>
                </a:lnTo>
                <a:lnTo>
                  <a:pt x="393547" y="237350"/>
                </a:lnTo>
                <a:lnTo>
                  <a:pt x="402399" y="237350"/>
                </a:lnTo>
                <a:lnTo>
                  <a:pt x="439762" y="226631"/>
                </a:lnTo>
                <a:lnTo>
                  <a:pt x="457784" y="212356"/>
                </a:lnTo>
                <a:lnTo>
                  <a:pt x="459041" y="227228"/>
                </a:lnTo>
                <a:lnTo>
                  <a:pt x="459359" y="229755"/>
                </a:lnTo>
                <a:lnTo>
                  <a:pt x="460311" y="231343"/>
                </a:lnTo>
                <a:lnTo>
                  <a:pt x="463473" y="233870"/>
                </a:lnTo>
                <a:lnTo>
                  <a:pt x="465696" y="234505"/>
                </a:lnTo>
                <a:lnTo>
                  <a:pt x="514121" y="234505"/>
                </a:lnTo>
                <a:lnTo>
                  <a:pt x="516750" y="212356"/>
                </a:lnTo>
                <a:lnTo>
                  <a:pt x="516966" y="210451"/>
                </a:lnTo>
                <a:lnTo>
                  <a:pt x="514756" y="207289"/>
                </a:lnTo>
                <a:lnTo>
                  <a:pt x="512216" y="206654"/>
                </a:lnTo>
                <a:lnTo>
                  <a:pt x="509689" y="206019"/>
                </a:lnTo>
                <a:lnTo>
                  <a:pt x="509054" y="206019"/>
                </a:lnTo>
                <a:lnTo>
                  <a:pt x="508419" y="205701"/>
                </a:lnTo>
                <a:lnTo>
                  <a:pt x="507149" y="205701"/>
                </a:lnTo>
                <a:lnTo>
                  <a:pt x="505574" y="205079"/>
                </a:lnTo>
                <a:lnTo>
                  <a:pt x="501764" y="204444"/>
                </a:lnTo>
                <a:lnTo>
                  <a:pt x="498919" y="204127"/>
                </a:lnTo>
                <a:lnTo>
                  <a:pt x="495769" y="203492"/>
                </a:lnTo>
                <a:lnTo>
                  <a:pt x="508558" y="99364"/>
                </a:lnTo>
                <a:lnTo>
                  <a:pt x="510273" y="85445"/>
                </a:lnTo>
                <a:lnTo>
                  <a:pt x="520763" y="0"/>
                </a:lnTo>
                <a:close/>
              </a:path>
            </a:pathLst>
          </a:custGeom>
          <a:solidFill>
            <a:srgbClr val="383838"/>
          </a:solidFill>
        </p:spPr>
        <p:txBody>
          <a:bodyPr wrap="square" lIns="0" tIns="0" rIns="0" bIns="0" rtlCol="0"/>
          <a:lstStyle/>
          <a:p>
            <a:endParaRPr sz="1634" dirty="0"/>
          </a:p>
        </p:txBody>
      </p:sp>
      <p:pic>
        <p:nvPicPr>
          <p:cNvPr id="16" name="object 16"/>
          <p:cNvPicPr/>
          <p:nvPr/>
        </p:nvPicPr>
        <p:blipFill>
          <a:blip r:embed="rId7" cstate="print"/>
          <a:stretch>
            <a:fillRect/>
          </a:stretch>
        </p:blipFill>
        <p:spPr>
          <a:xfrm>
            <a:off x="2800354" y="6078048"/>
            <a:ext cx="1147679" cy="215416"/>
          </a:xfrm>
          <a:prstGeom prst="rect">
            <a:avLst/>
          </a:prstGeom>
        </p:spPr>
      </p:pic>
      <p:sp>
        <p:nvSpPr>
          <p:cNvPr id="17" name="object 17"/>
          <p:cNvSpPr/>
          <p:nvPr/>
        </p:nvSpPr>
        <p:spPr>
          <a:xfrm>
            <a:off x="4025278" y="6077770"/>
            <a:ext cx="1153181" cy="216113"/>
          </a:xfrm>
          <a:custGeom>
            <a:avLst/>
            <a:gdLst/>
            <a:ahLst/>
            <a:cxnLst/>
            <a:rect l="l" t="t" r="r" b="b"/>
            <a:pathLst>
              <a:path w="1270635" h="238125">
                <a:moveTo>
                  <a:pt x="248107" y="215201"/>
                </a:moveTo>
                <a:lnTo>
                  <a:pt x="246532" y="212344"/>
                </a:lnTo>
                <a:lnTo>
                  <a:pt x="242417" y="210769"/>
                </a:lnTo>
                <a:lnTo>
                  <a:pt x="240842" y="210134"/>
                </a:lnTo>
                <a:lnTo>
                  <a:pt x="235458" y="207606"/>
                </a:lnTo>
                <a:lnTo>
                  <a:pt x="225971" y="203492"/>
                </a:lnTo>
                <a:lnTo>
                  <a:pt x="217944" y="173736"/>
                </a:lnTo>
                <a:lnTo>
                  <a:pt x="209842" y="143675"/>
                </a:lnTo>
                <a:lnTo>
                  <a:pt x="183451" y="45885"/>
                </a:lnTo>
                <a:lnTo>
                  <a:pt x="172783" y="6324"/>
                </a:lnTo>
                <a:lnTo>
                  <a:pt x="168668" y="6324"/>
                </a:lnTo>
                <a:lnTo>
                  <a:pt x="168668" y="143675"/>
                </a:lnTo>
                <a:lnTo>
                  <a:pt x="99377" y="143675"/>
                </a:lnTo>
                <a:lnTo>
                  <a:pt x="134175" y="72783"/>
                </a:lnTo>
                <a:lnTo>
                  <a:pt x="136080" y="69303"/>
                </a:lnTo>
                <a:lnTo>
                  <a:pt x="137985" y="65506"/>
                </a:lnTo>
                <a:lnTo>
                  <a:pt x="143687" y="51257"/>
                </a:lnTo>
                <a:lnTo>
                  <a:pt x="145897" y="45885"/>
                </a:lnTo>
                <a:lnTo>
                  <a:pt x="146837" y="51257"/>
                </a:lnTo>
                <a:lnTo>
                  <a:pt x="147789" y="56324"/>
                </a:lnTo>
                <a:lnTo>
                  <a:pt x="149758" y="65506"/>
                </a:lnTo>
                <a:lnTo>
                  <a:pt x="150634" y="69303"/>
                </a:lnTo>
                <a:lnTo>
                  <a:pt x="151587" y="72783"/>
                </a:lnTo>
                <a:lnTo>
                  <a:pt x="168668" y="143675"/>
                </a:lnTo>
                <a:lnTo>
                  <a:pt x="168668" y="6324"/>
                </a:lnTo>
                <a:lnTo>
                  <a:pt x="129120" y="6324"/>
                </a:lnTo>
                <a:lnTo>
                  <a:pt x="27520" y="203492"/>
                </a:lnTo>
                <a:lnTo>
                  <a:pt x="17094" y="207606"/>
                </a:lnTo>
                <a:lnTo>
                  <a:pt x="11074" y="210134"/>
                </a:lnTo>
                <a:lnTo>
                  <a:pt x="9169" y="210769"/>
                </a:lnTo>
                <a:lnTo>
                  <a:pt x="4737" y="212661"/>
                </a:lnTo>
                <a:lnTo>
                  <a:pt x="2222" y="215201"/>
                </a:lnTo>
                <a:lnTo>
                  <a:pt x="1905" y="218998"/>
                </a:lnTo>
                <a:lnTo>
                  <a:pt x="0" y="235140"/>
                </a:lnTo>
                <a:lnTo>
                  <a:pt x="77216" y="235140"/>
                </a:lnTo>
                <a:lnTo>
                  <a:pt x="79438" y="218998"/>
                </a:lnTo>
                <a:lnTo>
                  <a:pt x="79756" y="215201"/>
                </a:lnTo>
                <a:lnTo>
                  <a:pt x="78168" y="212661"/>
                </a:lnTo>
                <a:lnTo>
                  <a:pt x="74053" y="210769"/>
                </a:lnTo>
                <a:lnTo>
                  <a:pt x="73418" y="210451"/>
                </a:lnTo>
                <a:lnTo>
                  <a:pt x="71196" y="209816"/>
                </a:lnTo>
                <a:lnTo>
                  <a:pt x="68033" y="208241"/>
                </a:lnTo>
                <a:lnTo>
                  <a:pt x="68986" y="206336"/>
                </a:lnTo>
                <a:lnTo>
                  <a:pt x="84823" y="173736"/>
                </a:lnTo>
                <a:lnTo>
                  <a:pt x="175958" y="173736"/>
                </a:lnTo>
                <a:lnTo>
                  <a:pt x="183553" y="204749"/>
                </a:lnTo>
                <a:lnTo>
                  <a:pt x="184188" y="208241"/>
                </a:lnTo>
                <a:lnTo>
                  <a:pt x="180708" y="209816"/>
                </a:lnTo>
                <a:lnTo>
                  <a:pt x="178485" y="210451"/>
                </a:lnTo>
                <a:lnTo>
                  <a:pt x="177546" y="210769"/>
                </a:lnTo>
                <a:lnTo>
                  <a:pt x="173113" y="212661"/>
                </a:lnTo>
                <a:lnTo>
                  <a:pt x="170573" y="215201"/>
                </a:lnTo>
                <a:lnTo>
                  <a:pt x="170256" y="218998"/>
                </a:lnTo>
                <a:lnTo>
                  <a:pt x="168351" y="235140"/>
                </a:lnTo>
                <a:lnTo>
                  <a:pt x="245592" y="235140"/>
                </a:lnTo>
                <a:lnTo>
                  <a:pt x="247789" y="218998"/>
                </a:lnTo>
                <a:lnTo>
                  <a:pt x="248107" y="215201"/>
                </a:lnTo>
                <a:close/>
              </a:path>
              <a:path w="1270635" h="238125">
                <a:moveTo>
                  <a:pt x="390194" y="75323"/>
                </a:moveTo>
                <a:lnTo>
                  <a:pt x="385457" y="71526"/>
                </a:lnTo>
                <a:lnTo>
                  <a:pt x="378802" y="69938"/>
                </a:lnTo>
                <a:lnTo>
                  <a:pt x="370890" y="69938"/>
                </a:lnTo>
                <a:lnTo>
                  <a:pt x="331368" y="88684"/>
                </a:lnTo>
                <a:lnTo>
                  <a:pt x="320268" y="102222"/>
                </a:lnTo>
                <a:lnTo>
                  <a:pt x="320268" y="79121"/>
                </a:lnTo>
                <a:lnTo>
                  <a:pt x="319316" y="76593"/>
                </a:lnTo>
                <a:lnTo>
                  <a:pt x="316776" y="73418"/>
                </a:lnTo>
                <a:lnTo>
                  <a:pt x="313931" y="72783"/>
                </a:lnTo>
                <a:lnTo>
                  <a:pt x="262978" y="72783"/>
                </a:lnTo>
                <a:lnTo>
                  <a:pt x="260134" y="96837"/>
                </a:lnTo>
                <a:lnTo>
                  <a:pt x="262343" y="99999"/>
                </a:lnTo>
                <a:lnTo>
                  <a:pt x="267398" y="101269"/>
                </a:lnTo>
                <a:lnTo>
                  <a:pt x="269938" y="101587"/>
                </a:lnTo>
                <a:lnTo>
                  <a:pt x="283235" y="104127"/>
                </a:lnTo>
                <a:lnTo>
                  <a:pt x="274688" y="174066"/>
                </a:lnTo>
                <a:lnTo>
                  <a:pt x="273100" y="185140"/>
                </a:lnTo>
                <a:lnTo>
                  <a:pt x="270891" y="203809"/>
                </a:lnTo>
                <a:lnTo>
                  <a:pt x="267081" y="235140"/>
                </a:lnTo>
                <a:lnTo>
                  <a:pt x="306006" y="235140"/>
                </a:lnTo>
                <a:lnTo>
                  <a:pt x="311708" y="190512"/>
                </a:lnTo>
                <a:lnTo>
                  <a:pt x="318681" y="134188"/>
                </a:lnTo>
                <a:lnTo>
                  <a:pt x="322592" y="128092"/>
                </a:lnTo>
                <a:lnTo>
                  <a:pt x="349046" y="107607"/>
                </a:lnTo>
                <a:lnTo>
                  <a:pt x="361721" y="107607"/>
                </a:lnTo>
                <a:lnTo>
                  <a:pt x="365518" y="108242"/>
                </a:lnTo>
                <a:lnTo>
                  <a:pt x="370573" y="109499"/>
                </a:lnTo>
                <a:lnTo>
                  <a:pt x="372795" y="109816"/>
                </a:lnTo>
                <a:lnTo>
                  <a:pt x="376275" y="109816"/>
                </a:lnTo>
                <a:lnTo>
                  <a:pt x="377545" y="109499"/>
                </a:lnTo>
                <a:lnTo>
                  <a:pt x="378802" y="108559"/>
                </a:lnTo>
                <a:lnTo>
                  <a:pt x="380072" y="107924"/>
                </a:lnTo>
                <a:lnTo>
                  <a:pt x="380301" y="107607"/>
                </a:lnTo>
                <a:lnTo>
                  <a:pt x="381025" y="106654"/>
                </a:lnTo>
                <a:lnTo>
                  <a:pt x="381660" y="104749"/>
                </a:lnTo>
                <a:lnTo>
                  <a:pt x="382384" y="102222"/>
                </a:lnTo>
                <a:lnTo>
                  <a:pt x="390194" y="75323"/>
                </a:lnTo>
                <a:close/>
              </a:path>
              <a:path w="1270635" h="238125">
                <a:moveTo>
                  <a:pt x="510755" y="74371"/>
                </a:moveTo>
                <a:lnTo>
                  <a:pt x="468020" y="74371"/>
                </a:lnTo>
                <a:lnTo>
                  <a:pt x="474357" y="23101"/>
                </a:lnTo>
                <a:lnTo>
                  <a:pt x="451891" y="23101"/>
                </a:lnTo>
                <a:lnTo>
                  <a:pt x="449668" y="23736"/>
                </a:lnTo>
                <a:lnTo>
                  <a:pt x="445249" y="27533"/>
                </a:lnTo>
                <a:lnTo>
                  <a:pt x="430682" y="74053"/>
                </a:lnTo>
                <a:lnTo>
                  <a:pt x="404114" y="78155"/>
                </a:lnTo>
                <a:lnTo>
                  <a:pt x="401891" y="96837"/>
                </a:lnTo>
                <a:lnTo>
                  <a:pt x="402526" y="98729"/>
                </a:lnTo>
                <a:lnTo>
                  <a:pt x="405053" y="101269"/>
                </a:lnTo>
                <a:lnTo>
                  <a:pt x="406946" y="102209"/>
                </a:lnTo>
                <a:lnTo>
                  <a:pt x="425627" y="102209"/>
                </a:lnTo>
                <a:lnTo>
                  <a:pt x="414223" y="192722"/>
                </a:lnTo>
                <a:lnTo>
                  <a:pt x="427520" y="230860"/>
                </a:lnTo>
                <a:lnTo>
                  <a:pt x="452843" y="237667"/>
                </a:lnTo>
                <a:lnTo>
                  <a:pt x="460756" y="237667"/>
                </a:lnTo>
                <a:lnTo>
                  <a:pt x="468337" y="236397"/>
                </a:lnTo>
                <a:lnTo>
                  <a:pt x="483539" y="231330"/>
                </a:lnTo>
                <a:lnTo>
                  <a:pt x="490816" y="227863"/>
                </a:lnTo>
                <a:lnTo>
                  <a:pt x="497141" y="223113"/>
                </a:lnTo>
                <a:lnTo>
                  <a:pt x="487032" y="202857"/>
                </a:lnTo>
                <a:lnTo>
                  <a:pt x="486079" y="202222"/>
                </a:lnTo>
                <a:lnTo>
                  <a:pt x="484809" y="200952"/>
                </a:lnTo>
                <a:lnTo>
                  <a:pt x="480695" y="200952"/>
                </a:lnTo>
                <a:lnTo>
                  <a:pt x="477837" y="202857"/>
                </a:lnTo>
                <a:lnTo>
                  <a:pt x="470242" y="206019"/>
                </a:lnTo>
                <a:lnTo>
                  <a:pt x="461708" y="206019"/>
                </a:lnTo>
                <a:lnTo>
                  <a:pt x="458216" y="204749"/>
                </a:lnTo>
                <a:lnTo>
                  <a:pt x="453783" y="199059"/>
                </a:lnTo>
                <a:lnTo>
                  <a:pt x="453148" y="195262"/>
                </a:lnTo>
                <a:lnTo>
                  <a:pt x="464553" y="102209"/>
                </a:lnTo>
                <a:lnTo>
                  <a:pt x="507276" y="102209"/>
                </a:lnTo>
                <a:lnTo>
                  <a:pt x="510755" y="74371"/>
                </a:lnTo>
                <a:close/>
              </a:path>
              <a:path w="1270635" h="238125">
                <a:moveTo>
                  <a:pt x="690829" y="211086"/>
                </a:moveTo>
                <a:lnTo>
                  <a:pt x="688619" y="207924"/>
                </a:lnTo>
                <a:lnTo>
                  <a:pt x="683552" y="206667"/>
                </a:lnTo>
                <a:lnTo>
                  <a:pt x="682612" y="206667"/>
                </a:lnTo>
                <a:lnTo>
                  <a:pt x="680707" y="206032"/>
                </a:lnTo>
                <a:lnTo>
                  <a:pt x="668058" y="203809"/>
                </a:lnTo>
                <a:lnTo>
                  <a:pt x="678167" y="122796"/>
                </a:lnTo>
                <a:lnTo>
                  <a:pt x="677862" y="114566"/>
                </a:lnTo>
                <a:lnTo>
                  <a:pt x="658876" y="77546"/>
                </a:lnTo>
                <a:lnTo>
                  <a:pt x="638302" y="70256"/>
                </a:lnTo>
                <a:lnTo>
                  <a:pt x="629424" y="70256"/>
                </a:lnTo>
                <a:lnTo>
                  <a:pt x="590473" y="82397"/>
                </a:lnTo>
                <a:lnTo>
                  <a:pt x="579437" y="90512"/>
                </a:lnTo>
                <a:lnTo>
                  <a:pt x="590511" y="0"/>
                </a:lnTo>
                <a:lnTo>
                  <a:pt x="527532" y="0"/>
                </a:lnTo>
                <a:lnTo>
                  <a:pt x="524687" y="24053"/>
                </a:lnTo>
                <a:lnTo>
                  <a:pt x="526897" y="27228"/>
                </a:lnTo>
                <a:lnTo>
                  <a:pt x="532904" y="28803"/>
                </a:lnTo>
                <a:lnTo>
                  <a:pt x="534809" y="28803"/>
                </a:lnTo>
                <a:lnTo>
                  <a:pt x="536397" y="29438"/>
                </a:lnTo>
                <a:lnTo>
                  <a:pt x="547776" y="31330"/>
                </a:lnTo>
                <a:lnTo>
                  <a:pt x="526592" y="203809"/>
                </a:lnTo>
                <a:lnTo>
                  <a:pt x="522478" y="235140"/>
                </a:lnTo>
                <a:lnTo>
                  <a:pt x="561721" y="235140"/>
                </a:lnTo>
                <a:lnTo>
                  <a:pt x="576275" y="117729"/>
                </a:lnTo>
                <a:lnTo>
                  <a:pt x="607288" y="100634"/>
                </a:lnTo>
                <a:lnTo>
                  <a:pt x="623112" y="100634"/>
                </a:lnTo>
                <a:lnTo>
                  <a:pt x="629742" y="103492"/>
                </a:lnTo>
                <a:lnTo>
                  <a:pt x="637349" y="114249"/>
                </a:lnTo>
                <a:lnTo>
                  <a:pt x="638937" y="122161"/>
                </a:lnTo>
                <a:lnTo>
                  <a:pt x="625017" y="235140"/>
                </a:lnTo>
                <a:lnTo>
                  <a:pt x="687997" y="235140"/>
                </a:lnTo>
                <a:lnTo>
                  <a:pt x="690194" y="216471"/>
                </a:lnTo>
                <a:lnTo>
                  <a:pt x="690829" y="211086"/>
                </a:lnTo>
                <a:close/>
              </a:path>
              <a:path w="1270635" h="238125">
                <a:moveTo>
                  <a:pt x="832586" y="75323"/>
                </a:moveTo>
                <a:lnTo>
                  <a:pt x="827849" y="71526"/>
                </a:lnTo>
                <a:lnTo>
                  <a:pt x="821194" y="69938"/>
                </a:lnTo>
                <a:lnTo>
                  <a:pt x="813282" y="69938"/>
                </a:lnTo>
                <a:lnTo>
                  <a:pt x="773772" y="88684"/>
                </a:lnTo>
                <a:lnTo>
                  <a:pt x="762660" y="102222"/>
                </a:lnTo>
                <a:lnTo>
                  <a:pt x="762660" y="79121"/>
                </a:lnTo>
                <a:lnTo>
                  <a:pt x="761707" y="76593"/>
                </a:lnTo>
                <a:lnTo>
                  <a:pt x="759167" y="73418"/>
                </a:lnTo>
                <a:lnTo>
                  <a:pt x="756323" y="72783"/>
                </a:lnTo>
                <a:lnTo>
                  <a:pt x="705370" y="72783"/>
                </a:lnTo>
                <a:lnTo>
                  <a:pt x="702525" y="96837"/>
                </a:lnTo>
                <a:lnTo>
                  <a:pt x="704735" y="99999"/>
                </a:lnTo>
                <a:lnTo>
                  <a:pt x="709790" y="101269"/>
                </a:lnTo>
                <a:lnTo>
                  <a:pt x="712330" y="101587"/>
                </a:lnTo>
                <a:lnTo>
                  <a:pt x="725627" y="104127"/>
                </a:lnTo>
                <a:lnTo>
                  <a:pt x="717080" y="174066"/>
                </a:lnTo>
                <a:lnTo>
                  <a:pt x="715492" y="185140"/>
                </a:lnTo>
                <a:lnTo>
                  <a:pt x="713282" y="203809"/>
                </a:lnTo>
                <a:lnTo>
                  <a:pt x="709472" y="235140"/>
                </a:lnTo>
                <a:lnTo>
                  <a:pt x="748398" y="235140"/>
                </a:lnTo>
                <a:lnTo>
                  <a:pt x="754100" y="190512"/>
                </a:lnTo>
                <a:lnTo>
                  <a:pt x="761072" y="134188"/>
                </a:lnTo>
                <a:lnTo>
                  <a:pt x="764997" y="128092"/>
                </a:lnTo>
                <a:lnTo>
                  <a:pt x="791438" y="107607"/>
                </a:lnTo>
                <a:lnTo>
                  <a:pt x="804113" y="107607"/>
                </a:lnTo>
                <a:lnTo>
                  <a:pt x="807910" y="108242"/>
                </a:lnTo>
                <a:lnTo>
                  <a:pt x="812965" y="109499"/>
                </a:lnTo>
                <a:lnTo>
                  <a:pt x="815187" y="109816"/>
                </a:lnTo>
                <a:lnTo>
                  <a:pt x="818667" y="109816"/>
                </a:lnTo>
                <a:lnTo>
                  <a:pt x="819937" y="109499"/>
                </a:lnTo>
                <a:lnTo>
                  <a:pt x="821194" y="108559"/>
                </a:lnTo>
                <a:lnTo>
                  <a:pt x="822464" y="107924"/>
                </a:lnTo>
                <a:lnTo>
                  <a:pt x="822706" y="107607"/>
                </a:lnTo>
                <a:lnTo>
                  <a:pt x="823417" y="106654"/>
                </a:lnTo>
                <a:lnTo>
                  <a:pt x="824052" y="104749"/>
                </a:lnTo>
                <a:lnTo>
                  <a:pt x="824788" y="102222"/>
                </a:lnTo>
                <a:lnTo>
                  <a:pt x="832586" y="75323"/>
                </a:lnTo>
                <a:close/>
              </a:path>
              <a:path w="1270635" h="238125">
                <a:moveTo>
                  <a:pt x="917079" y="211086"/>
                </a:moveTo>
                <a:lnTo>
                  <a:pt x="914857" y="207924"/>
                </a:lnTo>
                <a:lnTo>
                  <a:pt x="909789" y="206667"/>
                </a:lnTo>
                <a:lnTo>
                  <a:pt x="908545" y="206667"/>
                </a:lnTo>
                <a:lnTo>
                  <a:pt x="906640" y="206032"/>
                </a:lnTo>
                <a:lnTo>
                  <a:pt x="905370" y="205714"/>
                </a:lnTo>
                <a:lnTo>
                  <a:pt x="900938" y="205079"/>
                </a:lnTo>
                <a:lnTo>
                  <a:pt x="897775" y="204444"/>
                </a:lnTo>
                <a:lnTo>
                  <a:pt x="893978" y="203809"/>
                </a:lnTo>
                <a:lnTo>
                  <a:pt x="910107" y="72796"/>
                </a:lnTo>
                <a:lnTo>
                  <a:pt x="847140" y="72796"/>
                </a:lnTo>
                <a:lnTo>
                  <a:pt x="844613" y="91465"/>
                </a:lnTo>
                <a:lnTo>
                  <a:pt x="843978" y="96850"/>
                </a:lnTo>
                <a:lnTo>
                  <a:pt x="846505" y="99999"/>
                </a:lnTo>
                <a:lnTo>
                  <a:pt x="851560" y="101269"/>
                </a:lnTo>
                <a:lnTo>
                  <a:pt x="851877" y="101269"/>
                </a:lnTo>
                <a:lnTo>
                  <a:pt x="852512" y="101587"/>
                </a:lnTo>
                <a:lnTo>
                  <a:pt x="853465" y="101587"/>
                </a:lnTo>
                <a:lnTo>
                  <a:pt x="854417" y="101904"/>
                </a:lnTo>
                <a:lnTo>
                  <a:pt x="855675" y="102222"/>
                </a:lnTo>
                <a:lnTo>
                  <a:pt x="860120" y="102857"/>
                </a:lnTo>
                <a:lnTo>
                  <a:pt x="863282" y="103492"/>
                </a:lnTo>
                <a:lnTo>
                  <a:pt x="867079" y="104127"/>
                </a:lnTo>
                <a:lnTo>
                  <a:pt x="854671" y="206667"/>
                </a:lnTo>
                <a:lnTo>
                  <a:pt x="850925" y="235140"/>
                </a:lnTo>
                <a:lnTo>
                  <a:pt x="914222" y="235140"/>
                </a:lnTo>
                <a:lnTo>
                  <a:pt x="917079" y="211086"/>
                </a:lnTo>
                <a:close/>
              </a:path>
              <a:path w="1270635" h="238125">
                <a:moveTo>
                  <a:pt x="922147" y="22161"/>
                </a:moveTo>
                <a:lnTo>
                  <a:pt x="902843" y="317"/>
                </a:lnTo>
                <a:lnTo>
                  <a:pt x="895870" y="317"/>
                </a:lnTo>
                <a:lnTo>
                  <a:pt x="871499" y="29121"/>
                </a:lnTo>
                <a:lnTo>
                  <a:pt x="871499" y="32283"/>
                </a:lnTo>
                <a:lnTo>
                  <a:pt x="889850" y="49999"/>
                </a:lnTo>
                <a:lnTo>
                  <a:pt x="896823" y="49999"/>
                </a:lnTo>
                <a:lnTo>
                  <a:pt x="922147" y="22161"/>
                </a:lnTo>
                <a:close/>
              </a:path>
              <a:path w="1270635" h="238125">
                <a:moveTo>
                  <a:pt x="1042390" y="74371"/>
                </a:moveTo>
                <a:lnTo>
                  <a:pt x="999655" y="74371"/>
                </a:lnTo>
                <a:lnTo>
                  <a:pt x="1005992" y="23101"/>
                </a:lnTo>
                <a:lnTo>
                  <a:pt x="983526" y="23101"/>
                </a:lnTo>
                <a:lnTo>
                  <a:pt x="981303" y="23736"/>
                </a:lnTo>
                <a:lnTo>
                  <a:pt x="976884" y="27533"/>
                </a:lnTo>
                <a:lnTo>
                  <a:pt x="962317" y="74053"/>
                </a:lnTo>
                <a:lnTo>
                  <a:pt x="935748" y="78155"/>
                </a:lnTo>
                <a:lnTo>
                  <a:pt x="933526" y="96837"/>
                </a:lnTo>
                <a:lnTo>
                  <a:pt x="934161" y="98729"/>
                </a:lnTo>
                <a:lnTo>
                  <a:pt x="936688" y="101269"/>
                </a:lnTo>
                <a:lnTo>
                  <a:pt x="938580" y="102209"/>
                </a:lnTo>
                <a:lnTo>
                  <a:pt x="957262" y="102209"/>
                </a:lnTo>
                <a:lnTo>
                  <a:pt x="945857" y="192722"/>
                </a:lnTo>
                <a:lnTo>
                  <a:pt x="959154" y="230860"/>
                </a:lnTo>
                <a:lnTo>
                  <a:pt x="984478" y="237667"/>
                </a:lnTo>
                <a:lnTo>
                  <a:pt x="992390" y="237667"/>
                </a:lnTo>
                <a:lnTo>
                  <a:pt x="999972" y="236397"/>
                </a:lnTo>
                <a:lnTo>
                  <a:pt x="1015174" y="231330"/>
                </a:lnTo>
                <a:lnTo>
                  <a:pt x="1022451" y="227863"/>
                </a:lnTo>
                <a:lnTo>
                  <a:pt x="1028776" y="223113"/>
                </a:lnTo>
                <a:lnTo>
                  <a:pt x="1018667" y="202857"/>
                </a:lnTo>
                <a:lnTo>
                  <a:pt x="1017714" y="202222"/>
                </a:lnTo>
                <a:lnTo>
                  <a:pt x="1016444" y="200952"/>
                </a:lnTo>
                <a:lnTo>
                  <a:pt x="1012329" y="200952"/>
                </a:lnTo>
                <a:lnTo>
                  <a:pt x="1009472" y="202857"/>
                </a:lnTo>
                <a:lnTo>
                  <a:pt x="1001877" y="206019"/>
                </a:lnTo>
                <a:lnTo>
                  <a:pt x="993343" y="206019"/>
                </a:lnTo>
                <a:lnTo>
                  <a:pt x="989850" y="204749"/>
                </a:lnTo>
                <a:lnTo>
                  <a:pt x="985418" y="199059"/>
                </a:lnTo>
                <a:lnTo>
                  <a:pt x="984796" y="195262"/>
                </a:lnTo>
                <a:lnTo>
                  <a:pt x="996188" y="102209"/>
                </a:lnTo>
                <a:lnTo>
                  <a:pt x="1038910" y="102209"/>
                </a:lnTo>
                <a:lnTo>
                  <a:pt x="1042390" y="74371"/>
                </a:lnTo>
                <a:close/>
              </a:path>
              <a:path w="1270635" h="238125">
                <a:moveTo>
                  <a:pt x="1126896" y="211086"/>
                </a:moveTo>
                <a:lnTo>
                  <a:pt x="1124673" y="207924"/>
                </a:lnTo>
                <a:lnTo>
                  <a:pt x="1119606" y="206667"/>
                </a:lnTo>
                <a:lnTo>
                  <a:pt x="1118362" y="206667"/>
                </a:lnTo>
                <a:lnTo>
                  <a:pt x="1116457" y="206032"/>
                </a:lnTo>
                <a:lnTo>
                  <a:pt x="1115187" y="205714"/>
                </a:lnTo>
                <a:lnTo>
                  <a:pt x="1110754" y="205079"/>
                </a:lnTo>
                <a:lnTo>
                  <a:pt x="1107592" y="204444"/>
                </a:lnTo>
                <a:lnTo>
                  <a:pt x="1103795" y="203809"/>
                </a:lnTo>
                <a:lnTo>
                  <a:pt x="1119924" y="72796"/>
                </a:lnTo>
                <a:lnTo>
                  <a:pt x="1056957" y="72796"/>
                </a:lnTo>
                <a:lnTo>
                  <a:pt x="1054430" y="91465"/>
                </a:lnTo>
                <a:lnTo>
                  <a:pt x="1053795" y="96850"/>
                </a:lnTo>
                <a:lnTo>
                  <a:pt x="1056335" y="99999"/>
                </a:lnTo>
                <a:lnTo>
                  <a:pt x="1061377" y="101269"/>
                </a:lnTo>
                <a:lnTo>
                  <a:pt x="1061694" y="101269"/>
                </a:lnTo>
                <a:lnTo>
                  <a:pt x="1062329" y="101587"/>
                </a:lnTo>
                <a:lnTo>
                  <a:pt x="1063282" y="101587"/>
                </a:lnTo>
                <a:lnTo>
                  <a:pt x="1064234" y="101904"/>
                </a:lnTo>
                <a:lnTo>
                  <a:pt x="1065504" y="102222"/>
                </a:lnTo>
                <a:lnTo>
                  <a:pt x="1069936" y="102857"/>
                </a:lnTo>
                <a:lnTo>
                  <a:pt x="1073099" y="103492"/>
                </a:lnTo>
                <a:lnTo>
                  <a:pt x="1076896" y="104127"/>
                </a:lnTo>
                <a:lnTo>
                  <a:pt x="1064488" y="206667"/>
                </a:lnTo>
                <a:lnTo>
                  <a:pt x="1060742" y="235140"/>
                </a:lnTo>
                <a:lnTo>
                  <a:pt x="1124038" y="235140"/>
                </a:lnTo>
                <a:lnTo>
                  <a:pt x="1126896" y="211086"/>
                </a:lnTo>
                <a:close/>
              </a:path>
              <a:path w="1270635" h="238125">
                <a:moveTo>
                  <a:pt x="1131963" y="22161"/>
                </a:moveTo>
                <a:lnTo>
                  <a:pt x="1112659" y="317"/>
                </a:lnTo>
                <a:lnTo>
                  <a:pt x="1105687" y="317"/>
                </a:lnTo>
                <a:lnTo>
                  <a:pt x="1081316" y="29121"/>
                </a:lnTo>
                <a:lnTo>
                  <a:pt x="1081316" y="32283"/>
                </a:lnTo>
                <a:lnTo>
                  <a:pt x="1099667" y="49999"/>
                </a:lnTo>
                <a:lnTo>
                  <a:pt x="1106639" y="49999"/>
                </a:lnTo>
                <a:lnTo>
                  <a:pt x="1131963" y="22161"/>
                </a:lnTo>
                <a:close/>
              </a:path>
              <a:path w="1270635" h="238125">
                <a:moveTo>
                  <a:pt x="1270558" y="78803"/>
                </a:moveTo>
                <a:lnTo>
                  <a:pt x="1256360" y="74396"/>
                </a:lnTo>
                <a:lnTo>
                  <a:pt x="1245209" y="71805"/>
                </a:lnTo>
                <a:lnTo>
                  <a:pt x="1235176" y="70573"/>
                </a:lnTo>
                <a:lnTo>
                  <a:pt x="1224356" y="70256"/>
                </a:lnTo>
                <a:lnTo>
                  <a:pt x="1216990" y="70548"/>
                </a:lnTo>
                <a:lnTo>
                  <a:pt x="1171181" y="89560"/>
                </a:lnTo>
                <a:lnTo>
                  <a:pt x="1156004" y="127228"/>
                </a:lnTo>
                <a:lnTo>
                  <a:pt x="1156627" y="133235"/>
                </a:lnTo>
                <a:lnTo>
                  <a:pt x="1186700" y="163931"/>
                </a:lnTo>
                <a:lnTo>
                  <a:pt x="1210424" y="171526"/>
                </a:lnTo>
                <a:lnTo>
                  <a:pt x="1214234" y="173113"/>
                </a:lnTo>
                <a:lnTo>
                  <a:pt x="1221193" y="176911"/>
                </a:lnTo>
                <a:lnTo>
                  <a:pt x="1224051" y="178816"/>
                </a:lnTo>
                <a:lnTo>
                  <a:pt x="1227848" y="183870"/>
                </a:lnTo>
                <a:lnTo>
                  <a:pt x="1228483" y="186715"/>
                </a:lnTo>
                <a:lnTo>
                  <a:pt x="1227848" y="193052"/>
                </a:lnTo>
                <a:lnTo>
                  <a:pt x="1204112" y="210134"/>
                </a:lnTo>
                <a:lnTo>
                  <a:pt x="1187170" y="209816"/>
                </a:lnTo>
                <a:lnTo>
                  <a:pt x="1180490" y="209067"/>
                </a:lnTo>
                <a:lnTo>
                  <a:pt x="1174038" y="207606"/>
                </a:lnTo>
                <a:lnTo>
                  <a:pt x="1174356" y="190512"/>
                </a:lnTo>
                <a:lnTo>
                  <a:pt x="1174038" y="185140"/>
                </a:lnTo>
                <a:lnTo>
                  <a:pt x="1171816" y="182918"/>
                </a:lnTo>
                <a:lnTo>
                  <a:pt x="1149350" y="182918"/>
                </a:lnTo>
                <a:lnTo>
                  <a:pt x="1143977" y="228815"/>
                </a:lnTo>
                <a:lnTo>
                  <a:pt x="1153655" y="232067"/>
                </a:lnTo>
                <a:lnTo>
                  <a:pt x="1165694" y="234899"/>
                </a:lnTo>
                <a:lnTo>
                  <a:pt x="1179436" y="236905"/>
                </a:lnTo>
                <a:lnTo>
                  <a:pt x="1194295" y="237667"/>
                </a:lnTo>
                <a:lnTo>
                  <a:pt x="1201902" y="237426"/>
                </a:lnTo>
                <a:lnTo>
                  <a:pt x="1250302" y="217728"/>
                </a:lnTo>
                <a:lnTo>
                  <a:pt x="1265821" y="183553"/>
                </a:lnTo>
                <a:lnTo>
                  <a:pt x="1266774" y="176911"/>
                </a:lnTo>
                <a:lnTo>
                  <a:pt x="1236065" y="142417"/>
                </a:lnTo>
                <a:lnTo>
                  <a:pt x="1212646" y="135128"/>
                </a:lnTo>
                <a:lnTo>
                  <a:pt x="1208544" y="133235"/>
                </a:lnTo>
                <a:lnTo>
                  <a:pt x="1198727" y="127850"/>
                </a:lnTo>
                <a:lnTo>
                  <a:pt x="1194917" y="122796"/>
                </a:lnTo>
                <a:lnTo>
                  <a:pt x="1194295" y="119938"/>
                </a:lnTo>
                <a:lnTo>
                  <a:pt x="1195247" y="111074"/>
                </a:lnTo>
                <a:lnTo>
                  <a:pt x="1198092" y="106654"/>
                </a:lnTo>
                <a:lnTo>
                  <a:pt x="1207592" y="100317"/>
                </a:lnTo>
                <a:lnTo>
                  <a:pt x="1213916" y="98729"/>
                </a:lnTo>
                <a:lnTo>
                  <a:pt x="1228775" y="98729"/>
                </a:lnTo>
                <a:lnTo>
                  <a:pt x="1236383" y="99682"/>
                </a:lnTo>
                <a:lnTo>
                  <a:pt x="1240180" y="100952"/>
                </a:lnTo>
                <a:lnTo>
                  <a:pt x="1239862" y="117094"/>
                </a:lnTo>
                <a:lnTo>
                  <a:pt x="1240180" y="122478"/>
                </a:lnTo>
                <a:lnTo>
                  <a:pt x="1242402" y="124688"/>
                </a:lnTo>
                <a:lnTo>
                  <a:pt x="1264869" y="124688"/>
                </a:lnTo>
                <a:lnTo>
                  <a:pt x="1270558" y="78803"/>
                </a:lnTo>
                <a:close/>
              </a:path>
            </a:pathLst>
          </a:custGeom>
          <a:solidFill>
            <a:srgbClr val="383838"/>
          </a:solidFill>
        </p:spPr>
        <p:txBody>
          <a:bodyPr wrap="square" lIns="0" tIns="0" rIns="0" bIns="0" rtlCol="0"/>
          <a:lstStyle/>
          <a:p>
            <a:endParaRPr sz="1634" dirty="0"/>
          </a:p>
        </p:txBody>
      </p:sp>
      <p:grpSp>
        <p:nvGrpSpPr>
          <p:cNvPr id="18" name="object 18"/>
          <p:cNvGrpSpPr/>
          <p:nvPr/>
        </p:nvGrpSpPr>
        <p:grpSpPr>
          <a:xfrm>
            <a:off x="5255660" y="6077764"/>
            <a:ext cx="576879" cy="216113"/>
            <a:chOff x="5790958" y="6586022"/>
            <a:chExt cx="635635" cy="238125"/>
          </a:xfrm>
        </p:grpSpPr>
        <p:sp>
          <p:nvSpPr>
            <p:cNvPr id="19" name="object 19"/>
            <p:cNvSpPr/>
            <p:nvPr/>
          </p:nvSpPr>
          <p:spPr>
            <a:xfrm>
              <a:off x="5790958" y="6592349"/>
              <a:ext cx="269240" cy="229235"/>
            </a:xfrm>
            <a:custGeom>
              <a:avLst/>
              <a:gdLst/>
              <a:ahLst/>
              <a:cxnLst/>
              <a:rect l="l" t="t" r="r" b="b"/>
              <a:pathLst>
                <a:path w="269239" h="229234">
                  <a:moveTo>
                    <a:pt x="268986" y="0"/>
                  </a:moveTo>
                  <a:lnTo>
                    <a:pt x="178168" y="0"/>
                  </a:lnTo>
                  <a:lnTo>
                    <a:pt x="175323" y="24053"/>
                  </a:lnTo>
                  <a:lnTo>
                    <a:pt x="177533" y="27216"/>
                  </a:lnTo>
                  <a:lnTo>
                    <a:pt x="182600" y="28486"/>
                  </a:lnTo>
                  <a:lnTo>
                    <a:pt x="183553" y="28486"/>
                  </a:lnTo>
                  <a:lnTo>
                    <a:pt x="185458" y="29121"/>
                  </a:lnTo>
                  <a:lnTo>
                    <a:pt x="198424" y="31330"/>
                  </a:lnTo>
                  <a:lnTo>
                    <a:pt x="190182" y="98424"/>
                  </a:lnTo>
                  <a:lnTo>
                    <a:pt x="82918" y="98424"/>
                  </a:lnTo>
                  <a:lnTo>
                    <a:pt x="91135" y="31330"/>
                  </a:lnTo>
                  <a:lnTo>
                    <a:pt x="102844" y="29438"/>
                  </a:lnTo>
                  <a:lnTo>
                    <a:pt x="106324" y="28486"/>
                  </a:lnTo>
                  <a:lnTo>
                    <a:pt x="107264" y="28486"/>
                  </a:lnTo>
                  <a:lnTo>
                    <a:pt x="112966" y="27216"/>
                  </a:lnTo>
                  <a:lnTo>
                    <a:pt x="115824" y="24053"/>
                  </a:lnTo>
                  <a:lnTo>
                    <a:pt x="118986" y="0"/>
                  </a:lnTo>
                  <a:lnTo>
                    <a:pt x="28155" y="0"/>
                  </a:lnTo>
                  <a:lnTo>
                    <a:pt x="25298" y="24053"/>
                  </a:lnTo>
                  <a:lnTo>
                    <a:pt x="27520" y="27216"/>
                  </a:lnTo>
                  <a:lnTo>
                    <a:pt x="34493" y="28803"/>
                  </a:lnTo>
                  <a:lnTo>
                    <a:pt x="35433" y="28803"/>
                  </a:lnTo>
                  <a:lnTo>
                    <a:pt x="36703" y="29438"/>
                  </a:lnTo>
                  <a:lnTo>
                    <a:pt x="48094" y="31330"/>
                  </a:lnTo>
                  <a:lnTo>
                    <a:pt x="27838" y="197484"/>
                  </a:lnTo>
                  <a:lnTo>
                    <a:pt x="16129" y="199377"/>
                  </a:lnTo>
                  <a:lnTo>
                    <a:pt x="14236" y="200012"/>
                  </a:lnTo>
                  <a:lnTo>
                    <a:pt x="12331" y="200012"/>
                  </a:lnTo>
                  <a:lnTo>
                    <a:pt x="11696" y="200329"/>
                  </a:lnTo>
                  <a:lnTo>
                    <a:pt x="5994" y="201599"/>
                  </a:lnTo>
                  <a:lnTo>
                    <a:pt x="2844" y="204762"/>
                  </a:lnTo>
                  <a:lnTo>
                    <a:pt x="0" y="228815"/>
                  </a:lnTo>
                  <a:lnTo>
                    <a:pt x="90817" y="228815"/>
                  </a:lnTo>
                  <a:lnTo>
                    <a:pt x="93662" y="204762"/>
                  </a:lnTo>
                  <a:lnTo>
                    <a:pt x="91452" y="201599"/>
                  </a:lnTo>
                  <a:lnTo>
                    <a:pt x="84493" y="200012"/>
                  </a:lnTo>
                  <a:lnTo>
                    <a:pt x="83540" y="200012"/>
                  </a:lnTo>
                  <a:lnTo>
                    <a:pt x="81965" y="199377"/>
                  </a:lnTo>
                  <a:lnTo>
                    <a:pt x="70561" y="197484"/>
                  </a:lnTo>
                  <a:lnTo>
                    <a:pt x="79108" y="128803"/>
                  </a:lnTo>
                  <a:lnTo>
                    <a:pt x="186385" y="128803"/>
                  </a:lnTo>
                  <a:lnTo>
                    <a:pt x="177850" y="197484"/>
                  </a:lnTo>
                  <a:lnTo>
                    <a:pt x="166141" y="199377"/>
                  </a:lnTo>
                  <a:lnTo>
                    <a:pt x="156324" y="201599"/>
                  </a:lnTo>
                  <a:lnTo>
                    <a:pt x="153162" y="204762"/>
                  </a:lnTo>
                  <a:lnTo>
                    <a:pt x="150317" y="228815"/>
                  </a:lnTo>
                  <a:lnTo>
                    <a:pt x="240830" y="228815"/>
                  </a:lnTo>
                  <a:lnTo>
                    <a:pt x="243992" y="204762"/>
                  </a:lnTo>
                  <a:lnTo>
                    <a:pt x="241782" y="201599"/>
                  </a:lnTo>
                  <a:lnTo>
                    <a:pt x="235445" y="200012"/>
                  </a:lnTo>
                  <a:lnTo>
                    <a:pt x="233540" y="200012"/>
                  </a:lnTo>
                  <a:lnTo>
                    <a:pt x="232283" y="199377"/>
                  </a:lnTo>
                  <a:lnTo>
                    <a:pt x="220891" y="197484"/>
                  </a:lnTo>
                  <a:lnTo>
                    <a:pt x="241147" y="31330"/>
                  </a:lnTo>
                  <a:lnTo>
                    <a:pt x="253174" y="29438"/>
                  </a:lnTo>
                  <a:lnTo>
                    <a:pt x="254749" y="28803"/>
                  </a:lnTo>
                  <a:lnTo>
                    <a:pt x="255701" y="28803"/>
                  </a:lnTo>
                  <a:lnTo>
                    <a:pt x="256654" y="28803"/>
                  </a:lnTo>
                  <a:lnTo>
                    <a:pt x="256971" y="28486"/>
                  </a:lnTo>
                  <a:lnTo>
                    <a:pt x="257606" y="28486"/>
                  </a:lnTo>
                  <a:lnTo>
                    <a:pt x="262978" y="27216"/>
                  </a:lnTo>
                  <a:lnTo>
                    <a:pt x="266153" y="24053"/>
                  </a:lnTo>
                  <a:lnTo>
                    <a:pt x="268986" y="0"/>
                  </a:lnTo>
                  <a:close/>
                </a:path>
              </a:pathLst>
            </a:custGeom>
            <a:solidFill>
              <a:srgbClr val="383838"/>
            </a:solidFill>
          </p:spPr>
          <p:txBody>
            <a:bodyPr wrap="square" lIns="0" tIns="0" rIns="0" bIns="0" rtlCol="0"/>
            <a:lstStyle/>
            <a:p>
              <a:endParaRPr sz="1634" dirty="0"/>
            </a:p>
          </p:txBody>
        </p:sp>
        <p:pic>
          <p:nvPicPr>
            <p:cNvPr id="20" name="object 20"/>
            <p:cNvPicPr/>
            <p:nvPr/>
          </p:nvPicPr>
          <p:blipFill>
            <a:blip r:embed="rId8" cstate="print"/>
            <a:stretch>
              <a:fillRect/>
            </a:stretch>
          </p:blipFill>
          <p:spPr>
            <a:xfrm>
              <a:off x="6071648" y="6658815"/>
              <a:ext cx="175323" cy="164884"/>
            </a:xfrm>
            <a:prstGeom prst="rect">
              <a:avLst/>
            </a:prstGeom>
          </p:spPr>
        </p:pic>
        <p:pic>
          <p:nvPicPr>
            <p:cNvPr id="21" name="object 21"/>
            <p:cNvPicPr/>
            <p:nvPr/>
          </p:nvPicPr>
          <p:blipFill>
            <a:blip r:embed="rId9" cstate="print"/>
            <a:stretch>
              <a:fillRect/>
            </a:stretch>
          </p:blipFill>
          <p:spPr>
            <a:xfrm>
              <a:off x="6266264" y="6586022"/>
              <a:ext cx="159737" cy="237362"/>
            </a:xfrm>
            <a:prstGeom prst="rect">
              <a:avLst/>
            </a:prstGeom>
          </p:spPr>
        </p:pic>
      </p:grpSp>
      <p:sp>
        <p:nvSpPr>
          <p:cNvPr id="22" name="Subtitle 2">
            <a:extLst>
              <a:ext uri="{FF2B5EF4-FFF2-40B4-BE49-F238E27FC236}">
                <a16:creationId xmlns:a16="http://schemas.microsoft.com/office/drawing/2014/main" id="{3839CFEC-BEBF-4DF2-40C2-01D6BEE5F960}"/>
              </a:ext>
            </a:extLst>
          </p:cNvPr>
          <p:cNvSpPr>
            <a:spLocks noGrp="1"/>
          </p:cNvSpPr>
          <p:nvPr/>
        </p:nvSpPr>
        <p:spPr>
          <a:xfrm>
            <a:off x="517048" y="8669053"/>
            <a:ext cx="5838795" cy="688256"/>
          </a:xfrm>
          <a:prstGeom prst="rect">
            <a:avLst/>
          </a:prstGeom>
        </p:spPr>
        <p:txBody>
          <a:bodyPr vert="horz" wrap="square" lIns="0" tIns="36000" rIns="72000" bIns="36000" rtlCol="0" anchor="t" anchorCtr="0">
            <a:spAutoFit/>
          </a:bodyPr>
          <a:lstStyle>
            <a:lvl1pPr marL="0" indent="0" algn="l" defTabSz="685800" rtl="0" eaLnBrk="1" latinLnBrk="0" hangingPunct="1">
              <a:lnSpc>
                <a:spcPct val="100000"/>
              </a:lnSpc>
              <a:spcBef>
                <a:spcPts val="750"/>
              </a:spcBef>
              <a:buClr>
                <a:schemeClr val="accent1"/>
              </a:buClr>
              <a:buFont typeface="Arial" panose="020B0604020202020204" pitchFamily="34" charset="0"/>
              <a:buNone/>
              <a:defRPr sz="1600" b="0" i="0" kern="1200">
                <a:solidFill>
                  <a:schemeClr val="accent1"/>
                </a:solidFill>
                <a:latin typeface="Source Sans Pro" panose="020B0503030403020204" pitchFamily="34" charset="0"/>
                <a:ea typeface="+mn-ea"/>
                <a:cs typeface="+mn-cs"/>
              </a:defRPr>
            </a:lvl1pPr>
            <a:lvl2pPr marL="457200" indent="0" algn="ctr" defTabSz="685800" rtl="0" eaLnBrk="1" latinLnBrk="0" hangingPunct="1">
              <a:lnSpc>
                <a:spcPct val="100000"/>
              </a:lnSpc>
              <a:spcBef>
                <a:spcPts val="375"/>
              </a:spcBef>
              <a:buClr>
                <a:schemeClr val="accent1"/>
              </a:buClr>
              <a:buFont typeface="Arial" panose="020B0604020202020204" pitchFamily="34" charset="0"/>
              <a:buNone/>
              <a:defRPr sz="2000" b="0" i="0" kern="1200">
                <a:solidFill>
                  <a:schemeClr val="tx1"/>
                </a:solidFill>
                <a:latin typeface="Source Sans Pro" panose="020B0503030403020204" pitchFamily="34" charset="0"/>
                <a:ea typeface="+mn-ea"/>
                <a:cs typeface="+mn-cs"/>
              </a:defRPr>
            </a:lvl2pPr>
            <a:lvl3pPr marL="914400" indent="0" algn="ctr" defTabSz="685800" rtl="0" eaLnBrk="1" latinLnBrk="0" hangingPunct="1">
              <a:lnSpc>
                <a:spcPct val="100000"/>
              </a:lnSpc>
              <a:spcBef>
                <a:spcPts val="375"/>
              </a:spcBef>
              <a:buClr>
                <a:schemeClr val="accent1"/>
              </a:buClr>
              <a:buFont typeface="Arial" panose="020B0604020202020204" pitchFamily="34" charset="0"/>
              <a:buNone/>
              <a:defRPr sz="1800" b="0" i="0" kern="1200">
                <a:solidFill>
                  <a:schemeClr val="tx1"/>
                </a:solidFill>
                <a:latin typeface="Source Sans Pro" panose="020B0503030403020204" pitchFamily="34" charset="0"/>
                <a:ea typeface="+mn-ea"/>
                <a:cs typeface="+mn-cs"/>
              </a:defRPr>
            </a:lvl3pPr>
            <a:lvl4pPr marL="1371600" indent="0" algn="ctr" defTabSz="685800" rtl="0" eaLnBrk="1" latinLnBrk="0" hangingPunct="1">
              <a:lnSpc>
                <a:spcPct val="100000"/>
              </a:lnSpc>
              <a:spcBef>
                <a:spcPts val="375"/>
              </a:spcBef>
              <a:buClr>
                <a:schemeClr val="accent1"/>
              </a:buClr>
              <a:buFont typeface="Arial" panose="020B0604020202020204" pitchFamily="34" charset="0"/>
              <a:buNone/>
              <a:defRPr sz="1600" b="0" i="0" kern="1200">
                <a:solidFill>
                  <a:schemeClr val="tx1"/>
                </a:solidFill>
                <a:latin typeface="Source Sans Pro" panose="020B0503030403020204" pitchFamily="34" charset="0"/>
                <a:ea typeface="+mn-ea"/>
                <a:cs typeface="+mn-cs"/>
              </a:defRPr>
            </a:lvl4pPr>
            <a:lvl5pPr marL="1828800" indent="0" algn="ctr" defTabSz="685800" rtl="0" eaLnBrk="1" latinLnBrk="0" hangingPunct="1">
              <a:lnSpc>
                <a:spcPct val="100000"/>
              </a:lnSpc>
              <a:spcBef>
                <a:spcPts val="375"/>
              </a:spcBef>
              <a:buClr>
                <a:schemeClr val="accent1"/>
              </a:buClr>
              <a:buFont typeface="Arial" panose="020B0604020202020204" pitchFamily="34" charset="0"/>
              <a:buNone/>
              <a:defRPr sz="1600" b="0" i="0" kern="1200">
                <a:solidFill>
                  <a:schemeClr val="tx1"/>
                </a:solidFill>
                <a:latin typeface="Source Sans Pro" panose="020B0503030403020204" pitchFamily="34" charset="0"/>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marL="0" indent="0" algn="ctr">
              <a:buClr>
                <a:srgbClr val="FFB554"/>
              </a:buClr>
              <a:buFont typeface="Arial" panose="020B0604020202020204" pitchFamily="34" charset="0"/>
              <a:buNone/>
            </a:pPr>
            <a:r>
              <a:rPr lang="en-US" sz="1000" dirty="0">
                <a:solidFill>
                  <a:schemeClr val="tx1"/>
                </a:solidFill>
                <a:latin typeface="Source Sans Pro"/>
              </a:rPr>
              <a:t>This educational resource is supported through funds from pharmaceutical companies—a full list of our supporters can be found at https://psoriasis-hub.com/</a:t>
            </a:r>
            <a:br>
              <a:rPr lang="en-US" sz="1000" dirty="0">
                <a:solidFill>
                  <a:schemeClr val="tx1"/>
                </a:solidFill>
                <a:latin typeface="Source Sans Pro"/>
              </a:rPr>
            </a:br>
            <a:r>
              <a:rPr lang="en-US" sz="1000" dirty="0">
                <a:solidFill>
                  <a:schemeClr val="tx1"/>
                </a:solidFill>
                <a:latin typeface="Source Sans Pro"/>
              </a:rPr>
              <a:t>All content is developed independently by SES in collaboration with the faculty. The funders are allowed no influence on the content of this resource.</a:t>
            </a:r>
          </a:p>
        </p:txBody>
      </p:sp>
      <p:sp>
        <p:nvSpPr>
          <p:cNvPr id="23" name="Subtitle 2">
            <a:extLst>
              <a:ext uri="{FF2B5EF4-FFF2-40B4-BE49-F238E27FC236}">
                <a16:creationId xmlns:a16="http://schemas.microsoft.com/office/drawing/2014/main" id="{FEF98285-CD38-BA90-A54A-313C0A7A256A}"/>
              </a:ext>
            </a:extLst>
          </p:cNvPr>
          <p:cNvSpPr>
            <a:spLocks noGrp="1"/>
          </p:cNvSpPr>
          <p:nvPr/>
        </p:nvSpPr>
        <p:spPr>
          <a:xfrm>
            <a:off x="540052" y="1686433"/>
            <a:ext cx="2878258" cy="2288694"/>
          </a:xfrm>
          <a:prstGeom prst="rect">
            <a:avLst/>
          </a:prstGeom>
        </p:spPr>
        <p:txBody>
          <a:bodyPr vert="horz" wrap="square" lIns="0" tIns="36000" rIns="72000" bIns="36000" rtlCol="0" anchor="t" anchorCtr="0">
            <a:spAutoFit/>
          </a:bodyPr>
          <a:lstStyle>
            <a:lvl1pPr marL="0" indent="0" algn="l" defTabSz="685800" rtl="0" eaLnBrk="1" latinLnBrk="0" hangingPunct="1">
              <a:lnSpc>
                <a:spcPct val="100000"/>
              </a:lnSpc>
              <a:spcBef>
                <a:spcPts val="750"/>
              </a:spcBef>
              <a:buClr>
                <a:schemeClr val="accent1"/>
              </a:buClr>
              <a:buFont typeface="Arial" panose="020B0604020202020204" pitchFamily="34" charset="0"/>
              <a:buNone/>
              <a:defRPr sz="1600" b="0" i="0" kern="1200">
                <a:solidFill>
                  <a:schemeClr val="accent1"/>
                </a:solidFill>
                <a:latin typeface="Source Sans Pro" panose="020B0503030403020204" pitchFamily="34" charset="0"/>
                <a:ea typeface="+mn-ea"/>
                <a:cs typeface="+mn-cs"/>
              </a:defRPr>
            </a:lvl1pPr>
            <a:lvl2pPr marL="457200" indent="0" algn="ctr" defTabSz="685800" rtl="0" eaLnBrk="1" latinLnBrk="0" hangingPunct="1">
              <a:lnSpc>
                <a:spcPct val="100000"/>
              </a:lnSpc>
              <a:spcBef>
                <a:spcPts val="375"/>
              </a:spcBef>
              <a:buClr>
                <a:schemeClr val="accent1"/>
              </a:buClr>
              <a:buFont typeface="Arial" panose="020B0604020202020204" pitchFamily="34" charset="0"/>
              <a:buNone/>
              <a:defRPr sz="2000" b="0" i="0" kern="1200">
                <a:solidFill>
                  <a:schemeClr val="tx1"/>
                </a:solidFill>
                <a:latin typeface="Source Sans Pro" panose="020B0503030403020204" pitchFamily="34" charset="0"/>
                <a:ea typeface="+mn-ea"/>
                <a:cs typeface="+mn-cs"/>
              </a:defRPr>
            </a:lvl2pPr>
            <a:lvl3pPr marL="914400" indent="0" algn="ctr" defTabSz="685800" rtl="0" eaLnBrk="1" latinLnBrk="0" hangingPunct="1">
              <a:lnSpc>
                <a:spcPct val="100000"/>
              </a:lnSpc>
              <a:spcBef>
                <a:spcPts val="375"/>
              </a:spcBef>
              <a:buClr>
                <a:schemeClr val="accent1"/>
              </a:buClr>
              <a:buFont typeface="Arial" panose="020B0604020202020204" pitchFamily="34" charset="0"/>
              <a:buNone/>
              <a:defRPr sz="1800" b="0" i="0" kern="1200">
                <a:solidFill>
                  <a:schemeClr val="tx1"/>
                </a:solidFill>
                <a:latin typeface="Source Sans Pro" panose="020B0503030403020204" pitchFamily="34" charset="0"/>
                <a:ea typeface="+mn-ea"/>
                <a:cs typeface="+mn-cs"/>
              </a:defRPr>
            </a:lvl3pPr>
            <a:lvl4pPr marL="1371600" indent="0" algn="ctr" defTabSz="685800" rtl="0" eaLnBrk="1" latinLnBrk="0" hangingPunct="1">
              <a:lnSpc>
                <a:spcPct val="100000"/>
              </a:lnSpc>
              <a:spcBef>
                <a:spcPts val="375"/>
              </a:spcBef>
              <a:buClr>
                <a:schemeClr val="accent1"/>
              </a:buClr>
              <a:buFont typeface="Arial" panose="020B0604020202020204" pitchFamily="34" charset="0"/>
              <a:buNone/>
              <a:defRPr sz="1600" b="0" i="0" kern="1200">
                <a:solidFill>
                  <a:schemeClr val="tx1"/>
                </a:solidFill>
                <a:latin typeface="Source Sans Pro" panose="020B0503030403020204" pitchFamily="34" charset="0"/>
                <a:ea typeface="+mn-ea"/>
                <a:cs typeface="+mn-cs"/>
              </a:defRPr>
            </a:lvl4pPr>
            <a:lvl5pPr marL="1828800" indent="0" algn="ctr" defTabSz="685800" rtl="0" eaLnBrk="1" latinLnBrk="0" hangingPunct="1">
              <a:lnSpc>
                <a:spcPct val="100000"/>
              </a:lnSpc>
              <a:spcBef>
                <a:spcPts val="375"/>
              </a:spcBef>
              <a:buClr>
                <a:schemeClr val="accent1"/>
              </a:buClr>
              <a:buFont typeface="Arial" panose="020B0604020202020204" pitchFamily="34" charset="0"/>
              <a:buNone/>
              <a:defRPr sz="1600" b="0" i="0" kern="1200">
                <a:solidFill>
                  <a:schemeClr val="tx1"/>
                </a:solidFill>
                <a:latin typeface="Source Sans Pro" panose="020B0503030403020204" pitchFamily="34" charset="0"/>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marL="0" indent="0">
              <a:buClr>
                <a:srgbClr val="FFB554"/>
              </a:buClr>
              <a:buFont typeface="Arial" panose="020B0604020202020204" pitchFamily="34" charset="0"/>
              <a:buNone/>
            </a:pPr>
            <a:r>
              <a:rPr lang="en-US" sz="1600" dirty="0">
                <a:solidFill>
                  <a:schemeClr val="tx1"/>
                </a:solidFill>
                <a:latin typeface="Source Sans Pro"/>
              </a:rPr>
              <a:t>To help navigate the exciting content being presented at the European Academy of Dermatology and venerology (EADV) 2023 Congress, we have provided recommendations for the top abstracts to look out for in psoriasis and psoriatic arthritis. </a:t>
            </a:r>
            <a:endParaRPr lang="en-GB" sz="1600" dirty="0">
              <a:solidFill>
                <a:schemeClr val="tx1"/>
              </a:solidFill>
              <a:highlight>
                <a:srgbClr val="FFFF00"/>
              </a:highlight>
              <a:latin typeface="Source Sans Pro"/>
            </a:endParaRPr>
          </a:p>
        </p:txBody>
      </p:sp>
      <p:sp>
        <p:nvSpPr>
          <p:cNvPr id="26" name="Oval 25">
            <a:extLst>
              <a:ext uri="{FF2B5EF4-FFF2-40B4-BE49-F238E27FC236}">
                <a16:creationId xmlns:a16="http://schemas.microsoft.com/office/drawing/2014/main" id="{205F60F1-27FA-7654-A1B7-24B0BCCE8D22}"/>
              </a:ext>
            </a:extLst>
          </p:cNvPr>
          <p:cNvSpPr/>
          <p:nvPr/>
        </p:nvSpPr>
        <p:spPr>
          <a:xfrm>
            <a:off x="2620175" y="6925113"/>
            <a:ext cx="1707341" cy="16954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p>
        </p:txBody>
      </p:sp>
      <p:sp>
        <p:nvSpPr>
          <p:cNvPr id="27" name="TextBox 26">
            <a:extLst>
              <a:ext uri="{FF2B5EF4-FFF2-40B4-BE49-F238E27FC236}">
                <a16:creationId xmlns:a16="http://schemas.microsoft.com/office/drawing/2014/main" id="{7C3F1A1B-AB28-D582-2A57-68054672E656}"/>
              </a:ext>
            </a:extLst>
          </p:cNvPr>
          <p:cNvSpPr txBox="1"/>
          <p:nvPr/>
        </p:nvSpPr>
        <p:spPr>
          <a:xfrm>
            <a:off x="2731897" y="7448752"/>
            <a:ext cx="1532024" cy="1015663"/>
          </a:xfrm>
          <a:prstGeom prst="rect">
            <a:avLst/>
          </a:prstGeom>
          <a:noFill/>
        </p:spPr>
        <p:txBody>
          <a:bodyPr wrap="square" rtlCol="0">
            <a:spAutoFit/>
          </a:bodyPr>
          <a:lstStyle/>
          <a:p>
            <a:pPr algn="ctr"/>
            <a:r>
              <a:rPr lang="en-GB" sz="2400" b="1" dirty="0">
                <a:solidFill>
                  <a:schemeClr val="bg1"/>
                </a:solidFill>
              </a:rPr>
              <a:t>Click</a:t>
            </a:r>
          </a:p>
          <a:p>
            <a:pPr algn="ctr"/>
            <a:r>
              <a:rPr lang="en-GB" dirty="0">
                <a:solidFill>
                  <a:schemeClr val="bg1"/>
                </a:solidFill>
              </a:rPr>
              <a:t>the abstracts to view</a:t>
            </a:r>
          </a:p>
        </p:txBody>
      </p:sp>
      <p:pic>
        <p:nvPicPr>
          <p:cNvPr id="28" name="Graphic 27" descr="Cursor outline">
            <a:extLst>
              <a:ext uri="{FF2B5EF4-FFF2-40B4-BE49-F238E27FC236}">
                <a16:creationId xmlns:a16="http://schemas.microsoft.com/office/drawing/2014/main" id="{61D11155-D633-6286-0CCC-3CF21C1891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81954" y="6859282"/>
            <a:ext cx="792000" cy="792000"/>
          </a:xfrm>
          <a:prstGeom prst="rect">
            <a:avLst/>
          </a:prstGeom>
        </p:spPr>
      </p:pic>
    </p:spTree>
    <p:extLst>
      <p:ext uri="{BB962C8B-B14F-4D97-AF65-F5344CB8AC3E}">
        <p14:creationId xmlns:p14="http://schemas.microsoft.com/office/powerpoint/2010/main" val="2430958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3C3FF-BCEA-E685-F50C-6F57F44875EA}"/>
              </a:ext>
            </a:extLst>
          </p:cNvPr>
          <p:cNvSpPr>
            <a:spLocks noGrp="1"/>
          </p:cNvSpPr>
          <p:nvPr>
            <p:ph type="title"/>
          </p:nvPr>
        </p:nvSpPr>
        <p:spPr>
          <a:xfrm>
            <a:off x="471487" y="688184"/>
            <a:ext cx="5915025" cy="571301"/>
          </a:xfrm>
        </p:spPr>
        <p:txBody>
          <a:bodyPr/>
          <a:lstStyle/>
          <a:p>
            <a:r>
              <a:rPr lang="en-US" sz="1200" b="0" dirty="0">
                <a:latin typeface="+mj-lt"/>
              </a:rPr>
              <a:t>To help navigate the exciting content being presented at the European Academy of Dermatology and venerology (EADV) 2023 Congress, we have provided recommendations for the top abstracts to look out for in psoriasis and psoriatic arthritis: </a:t>
            </a:r>
            <a:endParaRPr lang="en-GB" sz="1200" b="0" dirty="0">
              <a:latin typeface="+mj-lt"/>
            </a:endParaRPr>
          </a:p>
        </p:txBody>
      </p:sp>
      <p:sp>
        <p:nvSpPr>
          <p:cNvPr id="4" name="Footer Placeholder 3">
            <a:extLst>
              <a:ext uri="{FF2B5EF4-FFF2-40B4-BE49-F238E27FC236}">
                <a16:creationId xmlns:a16="http://schemas.microsoft.com/office/drawing/2014/main" id="{1AD27534-72D3-481A-6DE0-20432109299A}"/>
              </a:ext>
            </a:extLst>
          </p:cNvPr>
          <p:cNvSpPr>
            <a:spLocks noGrp="1"/>
          </p:cNvSpPr>
          <p:nvPr>
            <p:ph type="ftr" sz="quarter" idx="11"/>
          </p:nvPr>
        </p:nvSpPr>
        <p:spPr/>
        <p:txBody>
          <a:bodyPr/>
          <a:lstStyle/>
          <a:p>
            <a:r>
              <a:rPr lang="en-US"/>
              <a:t>Footer note here</a:t>
            </a:r>
            <a:endParaRPr lang="en-US" dirty="0"/>
          </a:p>
        </p:txBody>
      </p:sp>
      <p:sp>
        <p:nvSpPr>
          <p:cNvPr id="5" name="Slide Number Placeholder 4">
            <a:extLst>
              <a:ext uri="{FF2B5EF4-FFF2-40B4-BE49-F238E27FC236}">
                <a16:creationId xmlns:a16="http://schemas.microsoft.com/office/drawing/2014/main" id="{B092E7DE-C43D-C363-C388-F74407DFB6C1}"/>
              </a:ext>
            </a:extLst>
          </p:cNvPr>
          <p:cNvSpPr>
            <a:spLocks noGrp="1"/>
          </p:cNvSpPr>
          <p:nvPr>
            <p:ph type="sldNum" sz="quarter" idx="12"/>
          </p:nvPr>
        </p:nvSpPr>
        <p:spPr/>
        <p:txBody>
          <a:bodyPr/>
          <a:lstStyle/>
          <a:p>
            <a:fld id="{96CFBBE5-C89E-5443-B1DC-F84CD39D365C}" type="slidenum">
              <a:rPr lang="en-US" smtClean="0"/>
              <a:pPr/>
              <a:t>2</a:t>
            </a:fld>
            <a:endParaRPr lang="en-US" dirty="0"/>
          </a:p>
        </p:txBody>
      </p:sp>
      <p:graphicFrame>
        <p:nvGraphicFramePr>
          <p:cNvPr id="6" name="Table 5">
            <a:extLst>
              <a:ext uri="{FF2B5EF4-FFF2-40B4-BE49-F238E27FC236}">
                <a16:creationId xmlns:a16="http://schemas.microsoft.com/office/drawing/2014/main" id="{3C53E8E1-1096-7784-05C0-024B4E8160CE}"/>
              </a:ext>
            </a:extLst>
          </p:cNvPr>
          <p:cNvGraphicFramePr>
            <a:graphicFrameLocks noGrp="1"/>
          </p:cNvGraphicFramePr>
          <p:nvPr>
            <p:extLst>
              <p:ext uri="{D42A27DB-BD31-4B8C-83A1-F6EECF244321}">
                <p14:modId xmlns:p14="http://schemas.microsoft.com/office/powerpoint/2010/main" val="2555132286"/>
              </p:ext>
            </p:extLst>
          </p:nvPr>
        </p:nvGraphicFramePr>
        <p:xfrm>
          <a:off x="471487" y="1600243"/>
          <a:ext cx="5915025" cy="3121280"/>
        </p:xfrm>
        <a:graphic>
          <a:graphicData uri="http://schemas.openxmlformats.org/drawingml/2006/table">
            <a:tbl>
              <a:tblPr firstRow="1" firstCol="1" bandRow="1">
                <a:tableStyleId>{69012ECD-51FC-41F1-AA8D-1B2483CD663E}</a:tableStyleId>
              </a:tblPr>
              <a:tblGrid>
                <a:gridCol w="1205836">
                  <a:extLst>
                    <a:ext uri="{9D8B030D-6E8A-4147-A177-3AD203B41FA5}">
                      <a16:colId xmlns:a16="http://schemas.microsoft.com/office/drawing/2014/main" val="2675909521"/>
                    </a:ext>
                  </a:extLst>
                </a:gridCol>
                <a:gridCol w="4709189">
                  <a:extLst>
                    <a:ext uri="{9D8B030D-6E8A-4147-A177-3AD203B41FA5}">
                      <a16:colId xmlns:a16="http://schemas.microsoft.com/office/drawing/2014/main" val="3210281001"/>
                    </a:ext>
                  </a:extLst>
                </a:gridCol>
              </a:tblGrid>
              <a:tr h="189160">
                <a:tc gridSpan="2">
                  <a:txBody>
                    <a:bodyPr/>
                    <a:lstStyle/>
                    <a:p>
                      <a:pPr algn="ctr" fontAlgn="base">
                        <a:lnSpc>
                          <a:spcPct val="106000"/>
                        </a:lnSpc>
                        <a:spcAft>
                          <a:spcPts val="800"/>
                        </a:spcAft>
                      </a:pPr>
                      <a:r>
                        <a:rPr lang="en-US" sz="1200" kern="0" dirty="0">
                          <a:effectLst/>
                        </a:rPr>
                        <a:t>Psoriasis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232" marR="33232" marT="0" marB="0"/>
                </a:tc>
                <a:tc hMerge="1">
                  <a:txBody>
                    <a:bodyPr/>
                    <a:lstStyle/>
                    <a:p>
                      <a:endParaRPr lang="en-GB"/>
                    </a:p>
                  </a:txBody>
                  <a:tcPr/>
                </a:tc>
                <a:extLst>
                  <a:ext uri="{0D108BD9-81ED-4DB2-BD59-A6C34878D82A}">
                    <a16:rowId xmlns:a16="http://schemas.microsoft.com/office/drawing/2014/main" val="1185824382"/>
                  </a:ext>
                </a:extLst>
              </a:tr>
              <a:tr h="595600">
                <a:tc>
                  <a:txBody>
                    <a:bodyPr/>
                    <a:lstStyle/>
                    <a:p>
                      <a:pPr algn="ctr">
                        <a:lnSpc>
                          <a:spcPct val="106000"/>
                        </a:lnSpc>
                        <a:spcBef>
                          <a:spcPts val="600"/>
                        </a:spcBef>
                        <a:spcAft>
                          <a:spcPts val="800"/>
                        </a:spcAft>
                      </a:pPr>
                      <a:r>
                        <a:rPr lang="en-GB" sz="1200" kern="0" dirty="0">
                          <a:effectLst/>
                        </a:rPr>
                        <a:t>6624</a:t>
                      </a:r>
                      <a:endParaRPr lang="en-GB" sz="1200" kern="100" dirty="0">
                        <a:effectLst/>
                      </a:endParaRPr>
                    </a:p>
                    <a:p>
                      <a:pPr algn="ctr" fontAlgn="base">
                        <a:lnSpc>
                          <a:spcPct val="106000"/>
                        </a:lnSpc>
                        <a:spcBef>
                          <a:spcPts val="600"/>
                        </a:spcBef>
                        <a:spcAft>
                          <a:spcPts val="800"/>
                        </a:spcAft>
                      </a:pPr>
                      <a:r>
                        <a:rPr lang="en-US" sz="1200" kern="0" dirty="0">
                          <a:effectLst/>
                        </a:rPr>
                        <a:t>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232" marR="33232" marT="0" marB="0"/>
                </a:tc>
                <a:tc>
                  <a:txBody>
                    <a:bodyPr/>
                    <a:lstStyle/>
                    <a:p>
                      <a:pPr fontAlgn="base">
                        <a:lnSpc>
                          <a:spcPct val="106000"/>
                        </a:lnSpc>
                        <a:spcBef>
                          <a:spcPts val="600"/>
                        </a:spcBef>
                        <a:spcAft>
                          <a:spcPts val="800"/>
                        </a:spcAft>
                      </a:pPr>
                      <a:r>
                        <a:rPr lang="en-US" sz="1200" u="sng" kern="100" dirty="0">
                          <a:effectLst/>
                          <a:hlinkClick r:id="rId2"/>
                        </a:rPr>
                        <a:t>Efficacy and safety of ME3183 administered orally in subjects with moderate to severe plaque psoriasis: A multicenter, randomized, double-blind, placebo-controlled, parallel group, Phase 2a study</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232" marR="33232" marT="0" marB="0"/>
                </a:tc>
                <a:extLst>
                  <a:ext uri="{0D108BD9-81ED-4DB2-BD59-A6C34878D82A}">
                    <a16:rowId xmlns:a16="http://schemas.microsoft.com/office/drawing/2014/main" val="1701145819"/>
                  </a:ext>
                </a:extLst>
              </a:tr>
              <a:tr h="584130">
                <a:tc>
                  <a:txBody>
                    <a:bodyPr/>
                    <a:lstStyle/>
                    <a:p>
                      <a:pPr algn="ctr" fontAlgn="base">
                        <a:lnSpc>
                          <a:spcPct val="106000"/>
                        </a:lnSpc>
                        <a:spcBef>
                          <a:spcPts val="600"/>
                        </a:spcBef>
                        <a:spcAft>
                          <a:spcPts val="800"/>
                        </a:spcAft>
                      </a:pPr>
                      <a:r>
                        <a:rPr lang="en-US" sz="1200" kern="0">
                          <a:effectLst/>
                        </a:rPr>
                        <a:t>1732</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3232" marR="33232" marT="0" marB="0"/>
                </a:tc>
                <a:tc>
                  <a:txBody>
                    <a:bodyPr/>
                    <a:lstStyle/>
                    <a:p>
                      <a:pPr fontAlgn="base">
                        <a:lnSpc>
                          <a:spcPct val="106000"/>
                        </a:lnSpc>
                        <a:spcBef>
                          <a:spcPts val="600"/>
                        </a:spcBef>
                        <a:spcAft>
                          <a:spcPts val="800"/>
                        </a:spcAft>
                      </a:pPr>
                      <a:r>
                        <a:rPr lang="en-US" sz="1200" u="sng" kern="0" dirty="0">
                          <a:effectLst/>
                          <a:hlinkClick r:id="rId3"/>
                        </a:rPr>
                        <a:t>Effect of high-dose subcutaneous </a:t>
                      </a:r>
                      <a:r>
                        <a:rPr lang="en-US" sz="1200" u="sng" kern="0" dirty="0" err="1">
                          <a:effectLst/>
                          <a:hlinkClick r:id="rId3"/>
                        </a:rPr>
                        <a:t>spesolimab</a:t>
                      </a:r>
                      <a:r>
                        <a:rPr lang="en-US" sz="1200" u="sng" kern="0" dirty="0">
                          <a:effectLst/>
                          <a:hlinkClick r:id="rId3"/>
                        </a:rPr>
                        <a:t> on skin manifestations: Results from the pivotal </a:t>
                      </a:r>
                      <a:r>
                        <a:rPr lang="en-US" sz="1200" u="sng" kern="0" dirty="0" err="1">
                          <a:effectLst/>
                          <a:hlinkClick r:id="rId3"/>
                        </a:rPr>
                        <a:t>Effisayil</a:t>
                      </a:r>
                      <a:r>
                        <a:rPr lang="en-US" sz="1200" u="sng" kern="0" dirty="0">
                          <a:effectLst/>
                          <a:hlinkClick r:id="rId3"/>
                        </a:rPr>
                        <a:t> 2 trial of flare prevention in generalized pustular psoriasis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232" marR="33232" marT="0" marB="0"/>
                </a:tc>
                <a:extLst>
                  <a:ext uri="{0D108BD9-81ED-4DB2-BD59-A6C34878D82A}">
                    <a16:rowId xmlns:a16="http://schemas.microsoft.com/office/drawing/2014/main" val="3119441613"/>
                  </a:ext>
                </a:extLst>
              </a:tr>
              <a:tr h="584130">
                <a:tc>
                  <a:txBody>
                    <a:bodyPr/>
                    <a:lstStyle/>
                    <a:p>
                      <a:pPr algn="ctr" fontAlgn="base">
                        <a:lnSpc>
                          <a:spcPct val="106000"/>
                        </a:lnSpc>
                        <a:spcBef>
                          <a:spcPts val="600"/>
                        </a:spcBef>
                        <a:spcAft>
                          <a:spcPts val="800"/>
                        </a:spcAft>
                      </a:pPr>
                      <a:r>
                        <a:rPr lang="en-US" sz="1200" kern="0">
                          <a:effectLst/>
                        </a:rPr>
                        <a:t>3364</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3232" marR="33232" marT="0" marB="0"/>
                </a:tc>
                <a:tc>
                  <a:txBody>
                    <a:bodyPr/>
                    <a:lstStyle/>
                    <a:p>
                      <a:pPr fontAlgn="base">
                        <a:lnSpc>
                          <a:spcPct val="106000"/>
                        </a:lnSpc>
                        <a:spcBef>
                          <a:spcPts val="600"/>
                        </a:spcBef>
                        <a:spcAft>
                          <a:spcPts val="800"/>
                        </a:spcAft>
                      </a:pPr>
                      <a:r>
                        <a:rPr lang="en-US" sz="1200" u="sng" kern="0" dirty="0" err="1">
                          <a:effectLst/>
                          <a:hlinkClick r:id="rId4"/>
                        </a:rPr>
                        <a:t>Deucravacitinib</a:t>
                      </a:r>
                      <a:r>
                        <a:rPr lang="en-US" sz="1200" u="sng" kern="0" dirty="0">
                          <a:effectLst/>
                          <a:hlinkClick r:id="rId4"/>
                        </a:rPr>
                        <a:t> significantly improves symptoms and signs of psoriasis in patients with moderate to severe psoriasis: Results from the phase 3 POETYK PSO-1 and POETYK PSO-2 trials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232" marR="33232" marT="0" marB="0"/>
                </a:tc>
                <a:extLst>
                  <a:ext uri="{0D108BD9-81ED-4DB2-BD59-A6C34878D82A}">
                    <a16:rowId xmlns:a16="http://schemas.microsoft.com/office/drawing/2014/main" val="606819481"/>
                  </a:ext>
                </a:extLst>
              </a:tr>
              <a:tr h="584130">
                <a:tc>
                  <a:txBody>
                    <a:bodyPr/>
                    <a:lstStyle/>
                    <a:p>
                      <a:pPr algn="ctr" fontAlgn="base">
                        <a:lnSpc>
                          <a:spcPct val="106000"/>
                        </a:lnSpc>
                        <a:spcBef>
                          <a:spcPts val="600"/>
                        </a:spcBef>
                        <a:spcAft>
                          <a:spcPts val="800"/>
                        </a:spcAft>
                      </a:pPr>
                      <a:r>
                        <a:rPr lang="en-US" sz="1200" kern="0">
                          <a:effectLst/>
                        </a:rPr>
                        <a:t>4506</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3232" marR="33232" marT="0" marB="0"/>
                </a:tc>
                <a:tc>
                  <a:txBody>
                    <a:bodyPr/>
                    <a:lstStyle/>
                    <a:p>
                      <a:pPr fontAlgn="base">
                        <a:lnSpc>
                          <a:spcPct val="106000"/>
                        </a:lnSpc>
                        <a:spcBef>
                          <a:spcPts val="600"/>
                        </a:spcBef>
                        <a:spcAft>
                          <a:spcPts val="800"/>
                        </a:spcAft>
                      </a:pPr>
                      <a:r>
                        <a:rPr lang="en-US" sz="1200" u="sng" kern="0" dirty="0">
                          <a:effectLst/>
                          <a:hlinkClick r:id="rId5"/>
                        </a:rPr>
                        <a:t>A Phase 2, Randomized, Placebo-controlled, Dose-ranging Study of Oral JNJ-77242113 for the Treatment of Moderate-to-Severe Plaque Psoriasis: Efficacy of Overall and Scalp Psoriasis Responses from FRONTIER 1</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232" marR="33232" marT="0" marB="0"/>
                </a:tc>
                <a:extLst>
                  <a:ext uri="{0D108BD9-81ED-4DB2-BD59-A6C34878D82A}">
                    <a16:rowId xmlns:a16="http://schemas.microsoft.com/office/drawing/2014/main" val="484934290"/>
                  </a:ext>
                </a:extLst>
              </a:tr>
              <a:tr h="584130">
                <a:tc>
                  <a:txBody>
                    <a:bodyPr/>
                    <a:lstStyle/>
                    <a:p>
                      <a:pPr algn="ctr" fontAlgn="base">
                        <a:lnSpc>
                          <a:spcPct val="106000"/>
                        </a:lnSpc>
                        <a:spcBef>
                          <a:spcPts val="600"/>
                        </a:spcBef>
                        <a:spcAft>
                          <a:spcPts val="800"/>
                        </a:spcAft>
                      </a:pPr>
                      <a:r>
                        <a:rPr lang="en-US" sz="1200" kern="0">
                          <a:effectLst/>
                        </a:rPr>
                        <a:t>3536</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3232" marR="33232" marT="0" marB="0"/>
                </a:tc>
                <a:tc>
                  <a:txBody>
                    <a:bodyPr/>
                    <a:lstStyle/>
                    <a:p>
                      <a:pPr fontAlgn="base">
                        <a:lnSpc>
                          <a:spcPct val="106000"/>
                        </a:lnSpc>
                        <a:spcBef>
                          <a:spcPts val="600"/>
                        </a:spcBef>
                        <a:spcAft>
                          <a:spcPts val="800"/>
                        </a:spcAft>
                      </a:pPr>
                      <a:r>
                        <a:rPr lang="en-US" sz="1200" u="sng" kern="0" dirty="0" err="1">
                          <a:effectLst/>
                          <a:hlinkClick r:id="rId6"/>
                        </a:rPr>
                        <a:t>Deucravacitinib</a:t>
                      </a:r>
                      <a:r>
                        <a:rPr lang="en-US" sz="1200" u="sng" kern="0" dirty="0">
                          <a:effectLst/>
                          <a:hlinkClick r:id="rId6"/>
                        </a:rPr>
                        <a:t>, an oral, selective, allosteric tyrosine kinase 2 inhibitor, improves outcomes in plaque, generalized pustular, and erythrodermic psoriasis in Japan: results from the POETYK PSO-4 study</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232" marR="33232" marT="0" marB="0"/>
                </a:tc>
                <a:extLst>
                  <a:ext uri="{0D108BD9-81ED-4DB2-BD59-A6C34878D82A}">
                    <a16:rowId xmlns:a16="http://schemas.microsoft.com/office/drawing/2014/main" val="2048833144"/>
                  </a:ext>
                </a:extLst>
              </a:tr>
            </a:tbl>
          </a:graphicData>
        </a:graphic>
      </p:graphicFrame>
      <p:graphicFrame>
        <p:nvGraphicFramePr>
          <p:cNvPr id="7" name="Table 6">
            <a:extLst>
              <a:ext uri="{FF2B5EF4-FFF2-40B4-BE49-F238E27FC236}">
                <a16:creationId xmlns:a16="http://schemas.microsoft.com/office/drawing/2014/main" id="{1B8600F5-D781-E0A3-635D-8F9BB0C23838}"/>
              </a:ext>
            </a:extLst>
          </p:cNvPr>
          <p:cNvGraphicFramePr>
            <a:graphicFrameLocks noGrp="1"/>
          </p:cNvGraphicFramePr>
          <p:nvPr>
            <p:extLst>
              <p:ext uri="{D42A27DB-BD31-4B8C-83A1-F6EECF244321}">
                <p14:modId xmlns:p14="http://schemas.microsoft.com/office/powerpoint/2010/main" val="2619538111"/>
              </p:ext>
            </p:extLst>
          </p:nvPr>
        </p:nvGraphicFramePr>
        <p:xfrm>
          <a:off x="471487" y="5382397"/>
          <a:ext cx="5915025" cy="3290024"/>
        </p:xfrm>
        <a:graphic>
          <a:graphicData uri="http://schemas.openxmlformats.org/drawingml/2006/table">
            <a:tbl>
              <a:tblPr firstRow="1" firstCol="1" bandRow="1">
                <a:tableStyleId>{69012ECD-51FC-41F1-AA8D-1B2483CD663E}</a:tableStyleId>
              </a:tblPr>
              <a:tblGrid>
                <a:gridCol w="1205835">
                  <a:extLst>
                    <a:ext uri="{9D8B030D-6E8A-4147-A177-3AD203B41FA5}">
                      <a16:colId xmlns:a16="http://schemas.microsoft.com/office/drawing/2014/main" val="2687581059"/>
                    </a:ext>
                  </a:extLst>
                </a:gridCol>
                <a:gridCol w="4709190">
                  <a:extLst>
                    <a:ext uri="{9D8B030D-6E8A-4147-A177-3AD203B41FA5}">
                      <a16:colId xmlns:a16="http://schemas.microsoft.com/office/drawing/2014/main" val="1578834816"/>
                    </a:ext>
                  </a:extLst>
                </a:gridCol>
              </a:tblGrid>
              <a:tr h="200022">
                <a:tc gridSpan="2">
                  <a:txBody>
                    <a:bodyPr/>
                    <a:lstStyle/>
                    <a:p>
                      <a:pPr algn="ctr" fontAlgn="base">
                        <a:lnSpc>
                          <a:spcPct val="106000"/>
                        </a:lnSpc>
                        <a:spcAft>
                          <a:spcPts val="800"/>
                        </a:spcAft>
                      </a:pPr>
                      <a:r>
                        <a:rPr lang="en-US" sz="1200" kern="0" dirty="0">
                          <a:effectLst/>
                        </a:rPr>
                        <a:t>Psoriatic arthritis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8066" marR="38066" marT="0" marB="0"/>
                </a:tc>
                <a:tc hMerge="1">
                  <a:txBody>
                    <a:bodyPr/>
                    <a:lstStyle/>
                    <a:p>
                      <a:endParaRPr lang="en-GB"/>
                    </a:p>
                  </a:txBody>
                  <a:tcPr/>
                </a:tc>
                <a:extLst>
                  <a:ext uri="{0D108BD9-81ED-4DB2-BD59-A6C34878D82A}">
                    <a16:rowId xmlns:a16="http://schemas.microsoft.com/office/drawing/2014/main" val="3075912778"/>
                  </a:ext>
                </a:extLst>
              </a:tr>
              <a:tr h="618000">
                <a:tc>
                  <a:txBody>
                    <a:bodyPr/>
                    <a:lstStyle/>
                    <a:p>
                      <a:pPr algn="ctr" fontAlgn="base">
                        <a:lnSpc>
                          <a:spcPct val="106000"/>
                        </a:lnSpc>
                        <a:spcAft>
                          <a:spcPts val="800"/>
                        </a:spcAft>
                      </a:pPr>
                      <a:r>
                        <a:rPr lang="en-US" sz="1200" kern="0" dirty="0">
                          <a:effectLst/>
                        </a:rPr>
                        <a:t>2959</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8066" marR="38066" marT="0" marB="0"/>
                </a:tc>
                <a:tc>
                  <a:txBody>
                    <a:bodyPr/>
                    <a:lstStyle/>
                    <a:p>
                      <a:pPr fontAlgn="base">
                        <a:lnSpc>
                          <a:spcPct val="106000"/>
                        </a:lnSpc>
                        <a:spcAft>
                          <a:spcPts val="800"/>
                        </a:spcAft>
                      </a:pPr>
                      <a:r>
                        <a:rPr lang="en-US" sz="1200" u="sng" kern="0">
                          <a:effectLst/>
                          <a:hlinkClick r:id="rId7"/>
                        </a:rPr>
                        <a:t>Bimekizumab efficacy and safety in patients with active psoriatic arthritis and psoriasis: 52-week results from the BE OPTIMAL and BE COMPLETE phase 3 randomised, placebo-controlled studies</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8066" marR="38066" marT="0" marB="0"/>
                </a:tc>
                <a:extLst>
                  <a:ext uri="{0D108BD9-81ED-4DB2-BD59-A6C34878D82A}">
                    <a16:rowId xmlns:a16="http://schemas.microsoft.com/office/drawing/2014/main" val="4050340354"/>
                  </a:ext>
                </a:extLst>
              </a:tr>
              <a:tr h="826990">
                <a:tc>
                  <a:txBody>
                    <a:bodyPr/>
                    <a:lstStyle/>
                    <a:p>
                      <a:pPr algn="ctr" fontAlgn="base">
                        <a:lnSpc>
                          <a:spcPct val="106000"/>
                        </a:lnSpc>
                        <a:spcAft>
                          <a:spcPts val="800"/>
                        </a:spcAft>
                      </a:pPr>
                      <a:r>
                        <a:rPr lang="en-US" sz="1200" kern="0">
                          <a:effectLst/>
                        </a:rPr>
                        <a:t>1204</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8066" marR="38066" marT="0" marB="0"/>
                </a:tc>
                <a:tc>
                  <a:txBody>
                    <a:bodyPr/>
                    <a:lstStyle/>
                    <a:p>
                      <a:pPr fontAlgn="base">
                        <a:lnSpc>
                          <a:spcPct val="106000"/>
                        </a:lnSpc>
                        <a:spcAft>
                          <a:spcPts val="800"/>
                        </a:spcAft>
                      </a:pPr>
                      <a:r>
                        <a:rPr lang="en-US" sz="1200" u="sng" kern="0" dirty="0">
                          <a:effectLst/>
                          <a:hlinkClick r:id="rId8"/>
                        </a:rPr>
                        <a:t>Long-term Efficacy of </a:t>
                      </a:r>
                      <a:r>
                        <a:rPr lang="en-US" sz="1200" u="sng" kern="0" dirty="0" err="1">
                          <a:effectLst/>
                          <a:hlinkClick r:id="rId8"/>
                        </a:rPr>
                        <a:t>Guselkumab</a:t>
                      </a:r>
                      <a:r>
                        <a:rPr lang="en-US" sz="1200" u="sng" kern="0" dirty="0">
                          <a:effectLst/>
                          <a:hlinkClick r:id="rId8"/>
                        </a:rPr>
                        <a:t> on Fatigue and Identification of Early Treatment Targets: Post Hoc Analysis Through 2 Years of a Phase 3, Randomized, Double-blind, Placebo-controlled Study in </a:t>
                      </a:r>
                      <a:r>
                        <a:rPr lang="en-US" sz="1200" u="sng" kern="0" dirty="0" err="1">
                          <a:effectLst/>
                          <a:hlinkClick r:id="rId8"/>
                        </a:rPr>
                        <a:t>Biologicnaïve</a:t>
                      </a:r>
                      <a:r>
                        <a:rPr lang="en-US" sz="1200" u="sng" kern="0" dirty="0">
                          <a:effectLst/>
                          <a:hlinkClick r:id="rId8"/>
                        </a:rPr>
                        <a:t> Patients With Psoriatic Arthritis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8066" marR="38066" marT="0" marB="0"/>
                </a:tc>
                <a:extLst>
                  <a:ext uri="{0D108BD9-81ED-4DB2-BD59-A6C34878D82A}">
                    <a16:rowId xmlns:a16="http://schemas.microsoft.com/office/drawing/2014/main" val="1507443084"/>
                  </a:ext>
                </a:extLst>
              </a:tr>
              <a:tr h="618000">
                <a:tc>
                  <a:txBody>
                    <a:bodyPr/>
                    <a:lstStyle/>
                    <a:p>
                      <a:pPr algn="ctr" fontAlgn="base">
                        <a:lnSpc>
                          <a:spcPct val="106000"/>
                        </a:lnSpc>
                        <a:spcAft>
                          <a:spcPts val="800"/>
                        </a:spcAft>
                      </a:pPr>
                      <a:r>
                        <a:rPr lang="en-US" sz="1200" kern="0" dirty="0">
                          <a:effectLst/>
                        </a:rPr>
                        <a:t>3319</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8066" marR="38066" marT="0" marB="0"/>
                </a:tc>
                <a:tc>
                  <a:txBody>
                    <a:bodyPr/>
                    <a:lstStyle/>
                    <a:p>
                      <a:pPr fontAlgn="base">
                        <a:lnSpc>
                          <a:spcPct val="106000"/>
                        </a:lnSpc>
                        <a:spcAft>
                          <a:spcPts val="800"/>
                        </a:spcAft>
                      </a:pPr>
                      <a:r>
                        <a:rPr lang="en-US" sz="1200" u="sng" kern="0" dirty="0" err="1">
                          <a:effectLst/>
                          <a:hlinkClick r:id="rId9"/>
                        </a:rPr>
                        <a:t>Ixekizumab</a:t>
                      </a:r>
                      <a:r>
                        <a:rPr lang="en-US" sz="1200" u="sng" kern="0" dirty="0">
                          <a:effectLst/>
                          <a:hlinkClick r:id="rId9"/>
                        </a:rPr>
                        <a:t> significantly improved quality of life and joint pain in patients with psoriatic arthritis, nail disease and DIP Involvement from SPIRIT-H2H</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8066" marR="38066" marT="0" marB="0"/>
                </a:tc>
                <a:extLst>
                  <a:ext uri="{0D108BD9-81ED-4DB2-BD59-A6C34878D82A}">
                    <a16:rowId xmlns:a16="http://schemas.microsoft.com/office/drawing/2014/main" val="4154630056"/>
                  </a:ext>
                </a:extLst>
              </a:tr>
              <a:tr h="409012">
                <a:tc>
                  <a:txBody>
                    <a:bodyPr/>
                    <a:lstStyle/>
                    <a:p>
                      <a:pPr algn="ctr" fontAlgn="base">
                        <a:lnSpc>
                          <a:spcPct val="106000"/>
                        </a:lnSpc>
                        <a:spcAft>
                          <a:spcPts val="800"/>
                        </a:spcAft>
                      </a:pPr>
                      <a:r>
                        <a:rPr lang="en-US" sz="1200" kern="0">
                          <a:effectLst/>
                        </a:rPr>
                        <a:t>4041</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8066" marR="38066" marT="0" marB="0"/>
                </a:tc>
                <a:tc>
                  <a:txBody>
                    <a:bodyPr/>
                    <a:lstStyle/>
                    <a:p>
                      <a:pPr fontAlgn="base">
                        <a:lnSpc>
                          <a:spcPct val="106000"/>
                        </a:lnSpc>
                        <a:spcAft>
                          <a:spcPts val="800"/>
                        </a:spcAft>
                      </a:pPr>
                      <a:r>
                        <a:rPr lang="en-US" sz="1200" u="sng" kern="0" dirty="0">
                          <a:effectLst/>
                          <a:hlinkClick r:id="rId10"/>
                        </a:rPr>
                        <a:t>Long-Term Efficacy and Safety of Risankizumab for Active Psoriatic Arthritis: 148-Week Results from the </a:t>
                      </a:r>
                      <a:r>
                        <a:rPr lang="en-US" sz="1200" u="sng" kern="0" dirty="0" err="1">
                          <a:effectLst/>
                          <a:hlinkClick r:id="rId10"/>
                        </a:rPr>
                        <a:t>KEEPsAKE</a:t>
                      </a:r>
                      <a:r>
                        <a:rPr lang="en-US" sz="1200" u="sng" kern="0" dirty="0">
                          <a:effectLst/>
                          <a:hlinkClick r:id="rId10"/>
                        </a:rPr>
                        <a:t> 2 Trial</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8066" marR="38066" marT="0" marB="0"/>
                </a:tc>
                <a:extLst>
                  <a:ext uri="{0D108BD9-81ED-4DB2-BD59-A6C34878D82A}">
                    <a16:rowId xmlns:a16="http://schemas.microsoft.com/office/drawing/2014/main" val="3467244090"/>
                  </a:ext>
                </a:extLst>
              </a:tr>
              <a:tr h="618000">
                <a:tc>
                  <a:txBody>
                    <a:bodyPr/>
                    <a:lstStyle/>
                    <a:p>
                      <a:pPr algn="ctr" fontAlgn="base">
                        <a:lnSpc>
                          <a:spcPct val="106000"/>
                        </a:lnSpc>
                        <a:spcAft>
                          <a:spcPts val="800"/>
                        </a:spcAft>
                      </a:pPr>
                      <a:r>
                        <a:rPr lang="en-US" sz="1200" kern="0">
                          <a:effectLst/>
                        </a:rPr>
                        <a:t>4887</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8066" marR="38066" marT="0" marB="0"/>
                </a:tc>
                <a:tc>
                  <a:txBody>
                    <a:bodyPr/>
                    <a:lstStyle/>
                    <a:p>
                      <a:pPr fontAlgn="base">
                        <a:lnSpc>
                          <a:spcPct val="106000"/>
                        </a:lnSpc>
                        <a:spcAft>
                          <a:spcPts val="800"/>
                        </a:spcAft>
                      </a:pPr>
                      <a:r>
                        <a:rPr lang="en-US" sz="1200" u="sng" kern="100" dirty="0">
                          <a:effectLst/>
                          <a:hlinkClick r:id="rId11"/>
                        </a:rPr>
                        <a:t>Early Oligoarticular Psoriatic Arthritis Responds to Treatment With Apremilast: Week 16 Results From FOREMOST – a Phase 4 Randomized Controlled Trial</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8066" marR="38066" marT="0" marB="0"/>
                </a:tc>
                <a:extLst>
                  <a:ext uri="{0D108BD9-81ED-4DB2-BD59-A6C34878D82A}">
                    <a16:rowId xmlns:a16="http://schemas.microsoft.com/office/drawing/2014/main" val="3744717480"/>
                  </a:ext>
                </a:extLst>
              </a:tr>
            </a:tbl>
          </a:graphicData>
        </a:graphic>
      </p:graphicFrame>
    </p:spTree>
    <p:extLst>
      <p:ext uri="{BB962C8B-B14F-4D97-AF65-F5344CB8AC3E}">
        <p14:creationId xmlns:p14="http://schemas.microsoft.com/office/powerpoint/2010/main" val="3999198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4B7CC9-8AA8-0225-812C-F033E791B42D}"/>
              </a:ext>
            </a:extLst>
          </p:cNvPr>
          <p:cNvSpPr>
            <a:spLocks noGrp="1"/>
          </p:cNvSpPr>
          <p:nvPr>
            <p:ph type="ctrTitle"/>
          </p:nvPr>
        </p:nvSpPr>
        <p:spPr>
          <a:xfrm>
            <a:off x="1891862" y="1147377"/>
            <a:ext cx="4378305" cy="1623897"/>
          </a:xfrm>
        </p:spPr>
        <p:txBody>
          <a:bodyPr/>
          <a:lstStyle/>
          <a:p>
            <a:r>
              <a:rPr lang="en-GB" dirty="0"/>
              <a:t>Follow us on Twitter to keep up to date with the lates from the EADV 2023 Congress</a:t>
            </a:r>
          </a:p>
        </p:txBody>
      </p:sp>
      <p:sp>
        <p:nvSpPr>
          <p:cNvPr id="4" name="Footer Placeholder 3">
            <a:extLst>
              <a:ext uri="{FF2B5EF4-FFF2-40B4-BE49-F238E27FC236}">
                <a16:creationId xmlns:a16="http://schemas.microsoft.com/office/drawing/2014/main" id="{8F9C361F-F227-0BAB-7131-5CD5D06D6F15}"/>
              </a:ext>
            </a:extLst>
          </p:cNvPr>
          <p:cNvSpPr>
            <a:spLocks noGrp="1"/>
          </p:cNvSpPr>
          <p:nvPr>
            <p:ph type="ftr" sz="quarter" idx="4294967295"/>
          </p:nvPr>
        </p:nvSpPr>
        <p:spPr>
          <a:xfrm>
            <a:off x="0" y="9598025"/>
            <a:ext cx="5184775" cy="211138"/>
          </a:xfrm>
        </p:spPr>
        <p:txBody>
          <a:bodyPr/>
          <a:lstStyle/>
          <a:p>
            <a:r>
              <a:rPr lang="en-US"/>
              <a:t>Footer note here</a:t>
            </a:r>
            <a:endParaRPr lang="en-US" dirty="0"/>
          </a:p>
        </p:txBody>
      </p:sp>
      <p:sp>
        <p:nvSpPr>
          <p:cNvPr id="5" name="Slide Number Placeholder 4">
            <a:extLst>
              <a:ext uri="{FF2B5EF4-FFF2-40B4-BE49-F238E27FC236}">
                <a16:creationId xmlns:a16="http://schemas.microsoft.com/office/drawing/2014/main" id="{6F9FD5C6-736F-D421-E60A-57B06EBA3C97}"/>
              </a:ext>
            </a:extLst>
          </p:cNvPr>
          <p:cNvSpPr>
            <a:spLocks noGrp="1"/>
          </p:cNvSpPr>
          <p:nvPr>
            <p:ph type="sldNum" sz="quarter" idx="4294967295"/>
          </p:nvPr>
        </p:nvSpPr>
        <p:spPr>
          <a:xfrm>
            <a:off x="5314950" y="9567863"/>
            <a:ext cx="1543050" cy="241300"/>
          </a:xfrm>
        </p:spPr>
        <p:txBody>
          <a:bodyPr/>
          <a:lstStyle/>
          <a:p>
            <a:fld id="{96CFBBE5-C89E-5443-B1DC-F84CD39D365C}" type="slidenum">
              <a:rPr lang="en-US" smtClean="0"/>
              <a:pPr/>
              <a:t>3</a:t>
            </a:fld>
            <a:endParaRPr lang="en-US" dirty="0"/>
          </a:p>
        </p:txBody>
      </p:sp>
      <p:sp>
        <p:nvSpPr>
          <p:cNvPr id="8" name="TextBox 7">
            <a:extLst>
              <a:ext uri="{FF2B5EF4-FFF2-40B4-BE49-F238E27FC236}">
                <a16:creationId xmlns:a16="http://schemas.microsoft.com/office/drawing/2014/main" id="{D1BA2C3A-C74A-8457-6445-D258512F940B}"/>
              </a:ext>
            </a:extLst>
          </p:cNvPr>
          <p:cNvSpPr txBox="1"/>
          <p:nvPr/>
        </p:nvSpPr>
        <p:spPr>
          <a:xfrm>
            <a:off x="713115" y="3623181"/>
            <a:ext cx="4675519" cy="1477328"/>
          </a:xfrm>
          <a:prstGeom prst="rect">
            <a:avLst/>
          </a:prstGeom>
          <a:noFill/>
        </p:spPr>
        <p:txBody>
          <a:bodyPr wrap="square" rtlCol="0">
            <a:spAutoFit/>
          </a:bodyPr>
          <a:lstStyle/>
          <a:p>
            <a:r>
              <a:rPr lang="en-GB" dirty="0">
                <a:solidFill>
                  <a:schemeClr val="bg1"/>
                </a:solidFill>
              </a:rPr>
              <a:t>@psoriasis_hub</a:t>
            </a:r>
          </a:p>
          <a:p>
            <a:r>
              <a:rPr lang="en-GB" dirty="0">
                <a:solidFill>
                  <a:schemeClr val="bg1"/>
                </a:solidFill>
              </a:rPr>
              <a:t>#EADVCongress</a:t>
            </a:r>
          </a:p>
          <a:p>
            <a:endParaRPr lang="en-GB" dirty="0">
              <a:solidFill>
                <a:schemeClr val="bg1"/>
              </a:solidFill>
            </a:endParaRPr>
          </a:p>
          <a:p>
            <a:r>
              <a:rPr lang="en-GB" dirty="0">
                <a:solidFill>
                  <a:schemeClr val="bg1"/>
                </a:solidFill>
                <a:hlinkClick r:id="rId2">
                  <a:extLst>
                    <a:ext uri="{A12FA001-AC4F-418D-AE19-62706E023703}">
                      <ahyp:hlinkClr xmlns:ahyp="http://schemas.microsoft.com/office/drawing/2018/hyperlinkcolor" val="tx"/>
                    </a:ext>
                  </a:extLst>
                </a:hlinkClick>
              </a:rPr>
              <a:t>https://psoriasis-hub.com/</a:t>
            </a:r>
            <a:endParaRPr lang="en-GB" dirty="0">
              <a:solidFill>
                <a:schemeClr val="bg1"/>
              </a:solidFill>
            </a:endParaRPr>
          </a:p>
          <a:p>
            <a:r>
              <a:rPr lang="en-GB" u="sng" dirty="0">
                <a:solidFill>
                  <a:schemeClr val="bg1"/>
                </a:solidFill>
              </a:rPr>
              <a:t>https://www.instagram.com/psoriasis_hub/</a:t>
            </a:r>
          </a:p>
        </p:txBody>
      </p:sp>
    </p:spTree>
    <p:extLst>
      <p:ext uri="{BB962C8B-B14F-4D97-AF65-F5344CB8AC3E}">
        <p14:creationId xmlns:p14="http://schemas.microsoft.com/office/powerpoint/2010/main" val="965209009"/>
      </p:ext>
    </p:extLst>
  </p:cSld>
  <p:clrMapOvr>
    <a:masterClrMapping/>
  </p:clrMapOvr>
</p:sld>
</file>

<file path=ppt/theme/theme1.xml><?xml version="1.0" encoding="utf-8"?>
<a:theme xmlns:a="http://schemas.openxmlformats.org/drawingml/2006/main" name="Office Theme">
  <a:themeElements>
    <a:clrScheme name="Custom 40">
      <a:dk1>
        <a:srgbClr val="373737"/>
      </a:dk1>
      <a:lt1>
        <a:srgbClr val="FFFFFF"/>
      </a:lt1>
      <a:dk2>
        <a:srgbClr val="363636"/>
      </a:dk2>
      <a:lt2>
        <a:srgbClr val="EDEDED"/>
      </a:lt2>
      <a:accent1>
        <a:srgbClr val="61C4F0"/>
      </a:accent1>
      <a:accent2>
        <a:srgbClr val="C6C6C6"/>
      </a:accent2>
      <a:accent3>
        <a:srgbClr val="4995AE"/>
      </a:accent3>
      <a:accent4>
        <a:srgbClr val="ABDBEC"/>
      </a:accent4>
      <a:accent5>
        <a:srgbClr val="3B3B3B"/>
      </a:accent5>
      <a:accent6>
        <a:srgbClr val="479A7F"/>
      </a:accent6>
      <a:hlink>
        <a:srgbClr val="363636"/>
      </a:hlink>
      <a:folHlink>
        <a:srgbClr val="363636"/>
      </a:folHlink>
    </a:clrScheme>
    <a:fontScheme name="Custom 5">
      <a:majorFont>
        <a:latin typeface="Source Sans Pro"/>
        <a:ea typeface=""/>
        <a:cs typeface=""/>
      </a:majorFont>
      <a:minorFont>
        <a:latin typeface="Source San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Lupus">
      <a:dk1>
        <a:srgbClr val="4D485B"/>
      </a:dk1>
      <a:lt1>
        <a:srgbClr val="FFFFFF"/>
      </a:lt1>
      <a:dk2>
        <a:srgbClr val="5E0D2C"/>
      </a:dk2>
      <a:lt2>
        <a:srgbClr val="EDEDED"/>
      </a:lt2>
      <a:accent1>
        <a:srgbClr val="C1087F"/>
      </a:accent1>
      <a:accent2>
        <a:srgbClr val="C6C6C6"/>
      </a:accent2>
      <a:accent3>
        <a:srgbClr val="9292BC"/>
      </a:accent3>
      <a:accent4>
        <a:srgbClr val="E899B9"/>
      </a:accent4>
      <a:accent5>
        <a:srgbClr val="A74069"/>
      </a:accent5>
      <a:accent6>
        <a:srgbClr val="731D82"/>
      </a:accent6>
      <a:hlink>
        <a:srgbClr val="4C485B"/>
      </a:hlink>
      <a:folHlink>
        <a:srgbClr val="C108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229388F9885E40B7F25494B4473BDC" ma:contentTypeVersion="13" ma:contentTypeDescription="Create a new document." ma:contentTypeScope="" ma:versionID="efe1b6133f4750d0af2ecc796462e5df">
  <xsd:schema xmlns:xsd="http://www.w3.org/2001/XMLSchema" xmlns:xs="http://www.w3.org/2001/XMLSchema" xmlns:p="http://schemas.microsoft.com/office/2006/metadata/properties" xmlns:ns2="d4b9072d-b127-4271-b41b-7ae9f587782c" xmlns:ns3="8a21fe49-42a2-4bcf-a489-81d8fc05d406" xmlns:ns4="cc1d6136-6500-4acd-8c48-5708e3d504cf" targetNamespace="http://schemas.microsoft.com/office/2006/metadata/properties" ma:root="true" ma:fieldsID="2c790ec8ab9379f3bac003db4c3194a8" ns2:_="" ns3:_="" ns4:_="">
    <xsd:import namespace="d4b9072d-b127-4271-b41b-7ae9f587782c"/>
    <xsd:import namespace="8a21fe49-42a2-4bcf-a489-81d8fc05d406"/>
    <xsd:import namespace="cc1d6136-6500-4acd-8c48-5708e3d504c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b9072d-b127-4271-b41b-7ae9f58778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d674bf-0e1b-4946-8eaa-fb35bde0148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21fe49-42a2-4bcf-a489-81d8fc05d40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1d6136-6500-4acd-8c48-5708e3d504c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5ea4700-591f-43e1-9e59-b62384ca5f57}" ma:internalName="TaxCatchAll" ma:showField="CatchAllData" ma:web="cc1d6136-6500-4acd-8c48-5708e3d504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c1d6136-6500-4acd-8c48-5708e3d504cf" xsi:nil="true"/>
    <lcf76f155ced4ddcb4097134ff3c332f xmlns="d4b9072d-b127-4271-b41b-7ae9f587782c">
      <Terms xmlns="http://schemas.microsoft.com/office/infopath/2007/PartnerControls"/>
    </lcf76f155ced4ddcb4097134ff3c332f>
    <SharedWithUsers xmlns="8a21fe49-42a2-4bcf-a489-81d8fc05d406">
      <UserInfo>
        <DisplayName>Mark Maitland</DisplayName>
        <AccountId>288</AccountId>
        <AccountType/>
      </UserInfo>
    </SharedWithUsers>
  </documentManagement>
</p:properties>
</file>

<file path=customXml/itemProps1.xml><?xml version="1.0" encoding="utf-8"?>
<ds:datastoreItem xmlns:ds="http://schemas.openxmlformats.org/officeDocument/2006/customXml" ds:itemID="{BB26F036-AC23-47D5-86BB-C5E3ACC46C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b9072d-b127-4271-b41b-7ae9f587782c"/>
    <ds:schemaRef ds:uri="8a21fe49-42a2-4bcf-a489-81d8fc05d406"/>
    <ds:schemaRef ds:uri="cc1d6136-6500-4acd-8c48-5708e3d504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A3F9E8-753D-4A99-986C-A86C3924760C}">
  <ds:schemaRefs>
    <ds:schemaRef ds:uri="http://schemas.microsoft.com/sharepoint/v3/contenttype/forms"/>
  </ds:schemaRefs>
</ds:datastoreItem>
</file>

<file path=customXml/itemProps3.xml><?xml version="1.0" encoding="utf-8"?>
<ds:datastoreItem xmlns:ds="http://schemas.openxmlformats.org/officeDocument/2006/customXml" ds:itemID="{0D6BE33F-EE56-46FC-909A-B99DEC0D3541}">
  <ds:schemaRefs>
    <ds:schemaRef ds:uri="http://purl.org/dc/terms/"/>
    <ds:schemaRef ds:uri="http://purl.org/dc/elements/1.1/"/>
    <ds:schemaRef ds:uri="http://schemas.openxmlformats.org/package/2006/metadata/core-properties"/>
    <ds:schemaRef ds:uri="cc1d6136-6500-4acd-8c48-5708e3d504cf"/>
    <ds:schemaRef ds:uri="http://purl.org/dc/dcmitype/"/>
    <ds:schemaRef ds:uri="http://schemas.microsoft.com/office/2006/documentManagement/types"/>
    <ds:schemaRef ds:uri="8a21fe49-42a2-4bcf-a489-81d8fc05d406"/>
    <ds:schemaRef ds:uri="http://schemas.microsoft.com/office/2006/metadata/properties"/>
    <ds:schemaRef ds:uri="http://schemas.microsoft.com/office/infopath/2007/PartnerControls"/>
    <ds:schemaRef ds:uri="d4b9072d-b127-4271-b41b-7ae9f587782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489</Words>
  <Application>Microsoft Office PowerPoint</Application>
  <PresentationFormat>A4 Paper (210x297 mm)</PresentationFormat>
  <Paragraphs>41</Paragraphs>
  <Slides>3</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vt:i4>
      </vt:variant>
    </vt:vector>
  </HeadingPairs>
  <TitlesOfParts>
    <vt:vector size="15" baseType="lpstr">
      <vt:lpstr>Source Sans Pro</vt:lpstr>
      <vt:lpstr>Aleo</vt:lpstr>
      <vt:lpstr>Source Sans Pro Semibold</vt:lpstr>
      <vt:lpstr>Calibri</vt:lpstr>
      <vt:lpstr>Arial</vt:lpstr>
      <vt:lpstr>Trebuchet MS</vt:lpstr>
      <vt:lpstr>Times New Roman</vt:lpstr>
      <vt:lpstr>Calibri Light</vt:lpstr>
      <vt:lpstr>Cambria</vt:lpstr>
      <vt:lpstr>Europa-Regular</vt:lpstr>
      <vt:lpstr>Office Theme</vt:lpstr>
      <vt:lpstr>Office Theme</vt:lpstr>
      <vt:lpstr>PowerPoint Presentation</vt:lpstr>
      <vt:lpstr>To help navigate the exciting content being presented at the European Academy of Dermatology and venerology (EADV) 2023 Congress, we have provided recommendations for the top abstracts to look out for in psoriasis and psoriatic arthritis: </vt:lpstr>
      <vt:lpstr>Follow us on Twitter to keep up to date with the lates from the EADV 2023 Congress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Louise Niven</cp:lastModifiedBy>
  <cp:revision>151</cp:revision>
  <dcterms:created xsi:type="dcterms:W3CDTF">2020-05-19T09:33:37Z</dcterms:created>
  <dcterms:modified xsi:type="dcterms:W3CDTF">2023-10-10T11:30:28Z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0x010100CF229388F9885E40B7F25494B4473BDC</vt:lpwstr>
  </property>
  <property fmtid="{D5CDD505-2E9C-101B-9397-08002B2CF9AE}" pid="3" name="MediaServiceImageTags">
    <vt:lpwstr/>
  </property>
</Properties>
</file>